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64" r:id="rId8"/>
    <p:sldId id="265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72" autoAdjust="0"/>
    <p:restoredTop sz="94613" autoAdjust="0"/>
  </p:normalViewPr>
  <p:slideViewPr>
    <p:cSldViewPr>
      <p:cViewPr varScale="1">
        <p:scale>
          <a:sx n="91" d="100"/>
          <a:sy n="91" d="100"/>
        </p:scale>
        <p:origin x="-125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0A72F6F-F6A8-4398-969D-88CA6D492EC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616F38B-845D-4803-83F5-7DA885161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72F6F-F6A8-4398-969D-88CA6D492EC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616F38B-845D-4803-83F5-7DA885161B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72F6F-F6A8-4398-969D-88CA6D492EC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D616F38B-845D-4803-83F5-7DA885161B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0A72F6F-F6A8-4398-969D-88CA6D492EC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616F38B-845D-4803-83F5-7DA885161B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0A72F6F-F6A8-4398-969D-88CA6D492EC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616F38B-845D-4803-83F5-7DA885161B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72F6F-F6A8-4398-969D-88CA6D492EC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616F38B-845D-4803-83F5-7DA885161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72F6F-F6A8-4398-969D-88CA6D492EC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616F38B-845D-4803-83F5-7DA885161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72F6F-F6A8-4398-969D-88CA6D492EC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616F38B-845D-4803-83F5-7DA885161B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0A72F6F-F6A8-4398-969D-88CA6D492EC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D616F38B-845D-4803-83F5-7DA885161B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72F6F-F6A8-4398-969D-88CA6D492EC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6F38B-845D-4803-83F5-7DA885161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0A72F6F-F6A8-4398-969D-88CA6D492EC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D616F38B-845D-4803-83F5-7DA885161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0A72F6F-F6A8-4398-969D-88CA6D492EC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616F38B-845D-4803-83F5-7DA885161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6/Altaj_Tatroj_Gerlach.JPG" TargetMode="External"/><Relationship Id="rId7" Type="http://schemas.openxmlformats.org/officeDocument/2006/relationships/hyperlink" Target="http://upload.wikimedia.org/wikipedia/commons/8/8b/Panorama_besenova_thermal_park.jpg" TargetMode="External"/><Relationship Id="rId2" Type="http://schemas.openxmlformats.org/officeDocument/2006/relationships/hyperlink" Target="http://upload.wikimedia.org/wikipedia/commons/1/17/Bratislava_Cast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4/Castle_Bojnice_SK.jpg" TargetMode="External"/><Relationship Id="rId5" Type="http://schemas.openxmlformats.org/officeDocument/2006/relationships/hyperlink" Target="http://cs.wikipedia.org/wiki/Soubor:Observatory_Skalnate_pleso.jpg" TargetMode="External"/><Relationship Id="rId4" Type="http://schemas.openxmlformats.org/officeDocument/2006/relationships/hyperlink" Target="http://upload.wikimedia.org/wikipedia/commons/d/d7/Observatory_Skalnate_ples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1011668">
            <a:off x="2378150" y="5532113"/>
            <a:ext cx="6705600" cy="1204215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0001336"/>
              </p:ext>
            </p:extLst>
          </p:nvPr>
        </p:nvGraphicFramePr>
        <p:xfrm>
          <a:off x="-180528" y="0"/>
          <a:ext cx="9396536" cy="67786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4107279" imgH="3080163" progId="PowerPoint.Show.12">
                  <p:embed/>
                </p:oleObj>
              </mc:Choice>
              <mc:Fallback>
                <p:oleObj name="Prezentace" r:id="rId4" imgW="4107279" imgH="3080163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80528" y="0"/>
                        <a:ext cx="9396536" cy="677866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obsahuje prezentaci, jejímž cílem je doplnit výklad učiva o sousedních </a:t>
            </a:r>
            <a:r>
              <a:rPr lang="cs-CZ" dirty="0" smtClean="0"/>
              <a:t>zemích. </a:t>
            </a:r>
            <a:r>
              <a:rPr lang="cs-CZ" dirty="0" smtClean="0"/>
              <a:t>Žáci současně vyhledávají na mapě daná místa. V závěru je připraveno několik kontrolních úkolů pro samostatnou práci žáků. Určeno pro 5.ročník.</a:t>
            </a:r>
          </a:p>
          <a:p>
            <a:r>
              <a:rPr lang="cs-CZ" dirty="0" smtClean="0"/>
              <a:t>Pilotáž: Prezentace byla pilotována v 5. ročníku a byla doplněna výstavou fotografií a suvenýrů z této země. Bylo doplněna i filmovou pohádkou Sůl nad zlato ve slovenském jazyce.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74737" y="1705993"/>
            <a:ext cx="8262918" cy="4509060"/>
          </a:xfrm>
        </p:spPr>
        <p:txBody>
          <a:bodyPr/>
          <a:lstStyle/>
          <a:p>
            <a:r>
              <a:rPr lang="cs-CZ" dirty="0" smtClean="0"/>
              <a:t>Vznik 1.1.1993</a:t>
            </a:r>
          </a:p>
          <a:p>
            <a:r>
              <a:rPr lang="cs-CZ" dirty="0" smtClean="0"/>
              <a:t>Hlavní město: Bratislava</a:t>
            </a:r>
          </a:p>
          <a:p>
            <a:r>
              <a:rPr lang="cs-CZ" dirty="0" smtClean="0"/>
              <a:t>Počet obyvatel: 5 milionů</a:t>
            </a:r>
            <a:endParaRPr lang="cs-CZ" dirty="0"/>
          </a:p>
        </p:txBody>
      </p:sp>
      <p:pic>
        <p:nvPicPr>
          <p:cNvPr id="2051" name="Picture 3" descr="C:\Documents and Settings\Ruda\Local Settings\Temporary Internet Files\Content.IE5\BW7LM5H0\MP9004007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484784"/>
            <a:ext cx="3565847" cy="2376264"/>
          </a:xfrm>
          <a:prstGeom prst="rect">
            <a:avLst/>
          </a:prstGeom>
          <a:noFill/>
        </p:spPr>
      </p:pic>
      <p:pic>
        <p:nvPicPr>
          <p:cNvPr id="2050" name="Picture 2" descr="C:\Documents and Settings\Ruda\Local Settings\Temporary Internet Files\Content.IE5\N6O2ZN0X\MP9002626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7" y="3429000"/>
            <a:ext cx="4715687" cy="31683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Bratislava</a:t>
            </a:r>
            <a:endParaRPr lang="cs-CZ" dirty="0"/>
          </a:p>
        </p:txBody>
      </p:sp>
      <p:pic>
        <p:nvPicPr>
          <p:cNvPr id="4098" name="Picture 2" descr="Bratislava_Castle.jpg (1280×96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268760"/>
            <a:ext cx="7272808" cy="545460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Vysoké Tatry</a:t>
            </a:r>
            <a:endParaRPr lang="cs-CZ" dirty="0"/>
          </a:p>
        </p:txBody>
      </p:sp>
      <p:pic>
        <p:nvPicPr>
          <p:cNvPr id="18438" name="Picture 6" descr="Altaj_Tatroj_Gerlach.JPG (2272×1704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232756"/>
            <a:ext cx="7500325" cy="56252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 descr="Observatory_Skalnate_pleso.jpg (640×48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8640"/>
            <a:ext cx="8460432" cy="63453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Bojnice</a:t>
            </a:r>
            <a:endParaRPr lang="cs-CZ" dirty="0"/>
          </a:p>
        </p:txBody>
      </p:sp>
      <p:pic>
        <p:nvPicPr>
          <p:cNvPr id="21506" name="Picture 2" descr="Castle_Bojnice_SK.jpg (800×60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96752"/>
            <a:ext cx="7331968" cy="54989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Bešeňová</a:t>
            </a:r>
            <a:r>
              <a:rPr lang="cs-CZ" dirty="0" smtClean="0"/>
              <a:t> – termální koupaliště</a:t>
            </a:r>
            <a:endParaRPr lang="cs-CZ" dirty="0"/>
          </a:p>
        </p:txBody>
      </p:sp>
      <p:pic>
        <p:nvPicPr>
          <p:cNvPr id="22530" name="Picture 2" descr="Panorama_besenova_thermal_park.jpg (2404×1136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72816"/>
            <a:ext cx="8532440" cy="40319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Najděte a nakreslete si vlajku Slovenska. Jaký je úřední jazyk?</a:t>
            </a:r>
          </a:p>
          <a:p>
            <a:r>
              <a:rPr lang="cs-CZ" dirty="0" smtClean="0"/>
              <a:t>Rozumíte slovensky? Co je: </a:t>
            </a:r>
            <a:r>
              <a:rPr lang="cs-CZ" dirty="0" err="1" smtClean="0"/>
              <a:t>izba</a:t>
            </a:r>
            <a:r>
              <a:rPr lang="cs-CZ" dirty="0" smtClean="0"/>
              <a:t>, </a:t>
            </a:r>
            <a:r>
              <a:rPr lang="cs-CZ" dirty="0" err="1" smtClean="0"/>
              <a:t>ocko</a:t>
            </a:r>
            <a:r>
              <a:rPr lang="cs-CZ" dirty="0" smtClean="0"/>
              <a:t>, </a:t>
            </a:r>
            <a:r>
              <a:rPr lang="cs-CZ" dirty="0" err="1" smtClean="0"/>
              <a:t>ceruzka</a:t>
            </a:r>
            <a:r>
              <a:rPr lang="cs-CZ" dirty="0" smtClean="0"/>
              <a:t>, </a:t>
            </a:r>
            <a:r>
              <a:rPr lang="cs-CZ" dirty="0" err="1" smtClean="0"/>
              <a:t>parkovisko</a:t>
            </a:r>
            <a:endParaRPr lang="cs-CZ" dirty="0" smtClean="0"/>
          </a:p>
          <a:p>
            <a:r>
              <a:rPr lang="cs-CZ" dirty="0" smtClean="0"/>
              <a:t>Jaké je národní jídlo Slováků?</a:t>
            </a:r>
          </a:p>
          <a:p>
            <a:r>
              <a:rPr lang="cs-CZ" dirty="0" smtClean="0"/>
              <a:t>Co spojuje Slováky s Čechy?</a:t>
            </a:r>
          </a:p>
          <a:p>
            <a:r>
              <a:rPr lang="cs-CZ" dirty="0" smtClean="0"/>
              <a:t>Znáte slovenskou hymnu?</a:t>
            </a:r>
          </a:p>
          <a:p>
            <a:r>
              <a:rPr lang="cs-CZ" dirty="0" smtClean="0"/>
              <a:t>Jaké je platidlo na Slovensku?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err="1" smtClean="0"/>
              <a:t>ONDREJK.Http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2"/>
              </a:rPr>
              <a:t> </a:t>
            </a:r>
            <a:r>
              <a:rPr lang="cs-CZ" dirty="0">
                <a:hlinkClick r:id="rId2"/>
              </a:rPr>
              <a:t>21. 3. 2005, </a:t>
            </a:r>
            <a:r>
              <a:rPr lang="cs-CZ" dirty="0" smtClean="0">
                <a:hlinkClick r:id="rId2"/>
              </a:rPr>
              <a:t>23:05</a:t>
            </a:r>
            <a:r>
              <a:rPr lang="cs-CZ" dirty="0" smtClean="0"/>
              <a:t>[cit.2012-02-13].File:</a:t>
            </a:r>
            <a:r>
              <a:rPr lang="cs-CZ" dirty="0"/>
              <a:t>Bratislava </a:t>
            </a:r>
            <a:r>
              <a:rPr lang="cs-CZ" dirty="0" err="1" smtClean="0"/>
              <a:t>Castle.jpg.Dostupné</a:t>
            </a:r>
            <a:r>
              <a:rPr lang="cs-CZ" dirty="0" smtClean="0"/>
              <a:t> z WWW:&lt;http://cs.wikipedia.org/wiki/Soubor:Bratislava_Castle.jpg&gt;.</a:t>
            </a:r>
          </a:p>
          <a:p>
            <a:r>
              <a:rPr lang="cs-CZ" dirty="0" smtClean="0"/>
              <a:t>SÁMEL,</a:t>
            </a:r>
            <a:r>
              <a:rPr lang="cs-CZ" dirty="0" err="1" smtClean="0"/>
              <a:t>Jozef.Http</a:t>
            </a:r>
            <a:r>
              <a:rPr lang="cs-CZ" dirty="0" smtClean="0"/>
              <a:t>://</a:t>
            </a:r>
            <a:r>
              <a:rPr lang="cs-CZ" dirty="0" err="1" smtClean="0"/>
              <a:t>cs.wikipedie.org</a:t>
            </a:r>
            <a:r>
              <a:rPr lang="cs-CZ" dirty="0" smtClean="0"/>
              <a:t>[online].</a:t>
            </a:r>
            <a:r>
              <a:rPr lang="cs-CZ" b="1" dirty="0">
                <a:hlinkClick r:id="rId3"/>
              </a:rPr>
              <a:t> </a:t>
            </a:r>
            <a:r>
              <a:rPr lang="cs-CZ" dirty="0">
                <a:hlinkClick r:id="rId3"/>
              </a:rPr>
              <a:t>7. 11. 2006, </a:t>
            </a:r>
            <a:r>
              <a:rPr lang="cs-CZ" dirty="0" smtClean="0">
                <a:hlinkClick r:id="rId3"/>
              </a:rPr>
              <a:t>12:18</a:t>
            </a:r>
            <a:r>
              <a:rPr lang="cs-CZ" dirty="0" smtClean="0"/>
              <a:t>[cit.2012-02-13].File:</a:t>
            </a:r>
            <a:r>
              <a:rPr lang="cs-CZ" dirty="0"/>
              <a:t> Altaj </a:t>
            </a:r>
            <a:r>
              <a:rPr lang="cs-CZ" dirty="0" err="1"/>
              <a:t>Tatroj</a:t>
            </a:r>
            <a:r>
              <a:rPr lang="cs-CZ" dirty="0"/>
              <a:t> </a:t>
            </a:r>
            <a:r>
              <a:rPr lang="cs-CZ" dirty="0" err="1" smtClean="0"/>
              <a:t>Gerlach.JPG.Dostupné</a:t>
            </a:r>
            <a:r>
              <a:rPr lang="cs-CZ" dirty="0" smtClean="0"/>
              <a:t> z WWW: &lt;http://cs.wikipedia.org/wiki/Soubor:Altaj_Tatroj_Gerlach.JPG&gt;.</a:t>
            </a:r>
          </a:p>
          <a:p>
            <a:r>
              <a:rPr lang="cs-CZ" dirty="0" err="1" smtClean="0"/>
              <a:t>KRISTO.Http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4"/>
              </a:rPr>
              <a:t> </a:t>
            </a:r>
            <a:br>
              <a:rPr lang="cs-CZ" b="1" dirty="0">
                <a:hlinkClick r:id="rId4"/>
              </a:rPr>
            </a:br>
            <a:r>
              <a:rPr lang="cs-CZ" dirty="0">
                <a:hlinkClick r:id="rId4"/>
              </a:rPr>
              <a:t>1. 5. 2005, </a:t>
            </a:r>
            <a:r>
              <a:rPr lang="cs-CZ" dirty="0" smtClean="0">
                <a:hlinkClick r:id="rId4"/>
              </a:rPr>
              <a:t>08:06</a:t>
            </a:r>
            <a:r>
              <a:rPr lang="cs-CZ" dirty="0" smtClean="0"/>
              <a:t>[cit.2012-02-13].File:</a:t>
            </a:r>
            <a:r>
              <a:rPr lang="cs-CZ" dirty="0"/>
              <a:t> </a:t>
            </a:r>
            <a:r>
              <a:rPr lang="cs-CZ" dirty="0" err="1"/>
              <a:t>Observatory</a:t>
            </a:r>
            <a:r>
              <a:rPr lang="cs-CZ" dirty="0"/>
              <a:t> </a:t>
            </a:r>
            <a:r>
              <a:rPr lang="cs-CZ" dirty="0" err="1"/>
              <a:t>Skalnate</a:t>
            </a:r>
            <a:r>
              <a:rPr lang="cs-CZ" dirty="0"/>
              <a:t> </a:t>
            </a:r>
            <a:r>
              <a:rPr lang="cs-CZ" dirty="0" smtClean="0"/>
              <a:t>pleso.</a:t>
            </a:r>
            <a:r>
              <a:rPr lang="cs-CZ" dirty="0" err="1" smtClean="0"/>
              <a:t>jpg.Dostupné</a:t>
            </a:r>
            <a:r>
              <a:rPr lang="cs-CZ" dirty="0" smtClean="0"/>
              <a:t> z WWW: &lt;</a:t>
            </a:r>
            <a:r>
              <a:rPr lang="cs-CZ" dirty="0" smtClean="0">
                <a:hlinkClick r:id="rId5"/>
              </a:rPr>
              <a:t>http://cs.wikipedia.org/wiki/Soubor:Observatory_Skalnate_pleso.jpg</a:t>
            </a:r>
            <a:r>
              <a:rPr lang="cs-CZ" dirty="0" smtClean="0"/>
              <a:t>&gt;.</a:t>
            </a:r>
          </a:p>
          <a:p>
            <a:r>
              <a:rPr lang="cs-CZ" dirty="0" err="1" smtClean="0"/>
              <a:t>PUFACZ.Http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u="sng" dirty="0">
                <a:hlinkClick r:id="rId6"/>
              </a:rPr>
              <a:t> </a:t>
            </a:r>
            <a:r>
              <a:rPr lang="cs-CZ" u="sng" dirty="0">
                <a:hlinkClick r:id="rId6"/>
              </a:rPr>
              <a:t>17. 8. 2007, </a:t>
            </a:r>
            <a:r>
              <a:rPr lang="cs-CZ" dirty="0" smtClean="0">
                <a:hlinkClick r:id="rId6"/>
              </a:rPr>
              <a:t>18:26</a:t>
            </a:r>
            <a:r>
              <a:rPr lang="cs-CZ" dirty="0" smtClean="0"/>
              <a:t>[cit.2012-02-13].File:</a:t>
            </a:r>
            <a:r>
              <a:rPr lang="cs-CZ" dirty="0"/>
              <a:t> </a:t>
            </a:r>
            <a:r>
              <a:rPr lang="cs-CZ" dirty="0" err="1"/>
              <a:t>Castle</a:t>
            </a:r>
            <a:r>
              <a:rPr lang="cs-CZ" dirty="0"/>
              <a:t> Bojnice </a:t>
            </a:r>
            <a:r>
              <a:rPr lang="cs-CZ" dirty="0" err="1" smtClean="0"/>
              <a:t>SK.jpg.Dostupné</a:t>
            </a:r>
            <a:r>
              <a:rPr lang="cs-CZ" dirty="0" smtClean="0"/>
              <a:t> z WWW: &lt;http://cs.wikipedia.org/wiki/Soubor:Castle_Bojnice_SK.jpg&gt;.</a:t>
            </a:r>
          </a:p>
          <a:p>
            <a:r>
              <a:rPr lang="cs-CZ" dirty="0" err="1" smtClean="0"/>
              <a:t>ADSEK.Http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7"/>
              </a:rPr>
              <a:t> </a:t>
            </a:r>
            <a:r>
              <a:rPr lang="cs-CZ" dirty="0" smtClean="0">
                <a:hlinkClick r:id="rId7"/>
              </a:rPr>
              <a:t>17</a:t>
            </a:r>
            <a:r>
              <a:rPr lang="cs-CZ" dirty="0">
                <a:hlinkClick r:id="rId7"/>
              </a:rPr>
              <a:t>. 3. 2007, </a:t>
            </a:r>
            <a:r>
              <a:rPr lang="cs-CZ" dirty="0" smtClean="0">
                <a:hlinkClick r:id="rId7"/>
              </a:rPr>
              <a:t>11:19</a:t>
            </a:r>
            <a:r>
              <a:rPr lang="cs-CZ" dirty="0" smtClean="0"/>
              <a:t>[cit.2012-02-13].File:</a:t>
            </a:r>
            <a:r>
              <a:rPr lang="cs-CZ" dirty="0"/>
              <a:t> Panorama </a:t>
            </a:r>
            <a:r>
              <a:rPr lang="cs-CZ" dirty="0" err="1"/>
              <a:t>besenova</a:t>
            </a:r>
            <a:r>
              <a:rPr lang="cs-CZ" dirty="0"/>
              <a:t> </a:t>
            </a:r>
            <a:r>
              <a:rPr lang="cs-CZ" dirty="0" err="1"/>
              <a:t>thermal</a:t>
            </a:r>
            <a:r>
              <a:rPr lang="cs-CZ" dirty="0"/>
              <a:t> </a:t>
            </a:r>
            <a:r>
              <a:rPr lang="cs-CZ" dirty="0" smtClean="0"/>
              <a:t>park.</a:t>
            </a:r>
            <a:r>
              <a:rPr lang="cs-CZ" dirty="0" err="1" smtClean="0"/>
              <a:t>jpg.Dostupné</a:t>
            </a:r>
            <a:r>
              <a:rPr lang="cs-CZ" dirty="0" smtClean="0"/>
              <a:t> z WWW: &lt;http://cs.wikipedia.org/wiki/Soubor:Panorama_besenova_thermal_park.jpg&gt;.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55</TotalTime>
  <Words>191</Words>
  <Application>Microsoft Office PowerPoint</Application>
  <PresentationFormat>Předvádění na obrazovce (4:3)</PresentationFormat>
  <Paragraphs>30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Medián</vt:lpstr>
      <vt:lpstr>Prezentace</vt:lpstr>
      <vt:lpstr>Prezentace aplikace PowerPoint</vt:lpstr>
      <vt:lpstr>Anotace</vt:lpstr>
      <vt:lpstr>Slovensko</vt:lpstr>
      <vt:lpstr>Bratislava</vt:lpstr>
      <vt:lpstr>Vysoké Tatry</vt:lpstr>
      <vt:lpstr>Prezentace aplikace PowerPoint</vt:lpstr>
      <vt:lpstr>Bojnice</vt:lpstr>
      <vt:lpstr>Bešeňová – termální koupaliště</vt:lpstr>
      <vt:lpstr>Otázky: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48</cp:revision>
  <dcterms:created xsi:type="dcterms:W3CDTF">2013-02-05T18:48:23Z</dcterms:created>
  <dcterms:modified xsi:type="dcterms:W3CDTF">2013-02-14T11:09:23Z</dcterms:modified>
</cp:coreProperties>
</file>