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3AA4555-D735-45F8-A3DC-19899655476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131D13-06DD-413D-8F7D-391C8E927F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e/Krak%C3%B3w_-_Sukiennice_1.jpg" TargetMode="External"/><Relationship Id="rId2" Type="http://schemas.openxmlformats.org/officeDocument/2006/relationships/hyperlink" Target="http://upload.wikimedia.org/wikipedia/commons/7/7c/Warsaw6vb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3/30/Stoczn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3971479"/>
              </p:ext>
            </p:extLst>
          </p:nvPr>
        </p:nvGraphicFramePr>
        <p:xfrm>
          <a:off x="251520" y="116632"/>
          <a:ext cx="8568952" cy="6309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117695" imgH="3087721" progId="PowerPoint.Show.12">
                  <p:embed/>
                </p:oleObj>
              </mc:Choice>
              <mc:Fallback>
                <p:oleObj name="Prezentace" r:id="rId4" imgW="4117695" imgH="3087721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16632"/>
                        <a:ext cx="8568952" cy="6309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obsahuje prezentaci míst a slouží jako doplněk výkladu učiva. Žáci pracují s mapou a místa vyhledávají. V závěru mají několik úkolů, které vyhledávají z mapy. Určeno 5. ročníku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Pilotáž: Prezentace byla pilotována v 5. ročníku. Byla současně doplněna i výstavkou suvenýrů z Polska.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město: Varšava</a:t>
            </a:r>
          </a:p>
          <a:p>
            <a:r>
              <a:rPr lang="cs-CZ" dirty="0" smtClean="0"/>
              <a:t>Počet obyvatel: 38,5 mil.</a:t>
            </a:r>
          </a:p>
          <a:p>
            <a:r>
              <a:rPr lang="cs-CZ" dirty="0" smtClean="0"/>
              <a:t>Velká města: Krakov, Gdaňsk, Lodž, Vratislav</a:t>
            </a:r>
          </a:p>
          <a:p>
            <a:endParaRPr lang="cs-CZ" dirty="0"/>
          </a:p>
        </p:txBody>
      </p:sp>
      <p:pic>
        <p:nvPicPr>
          <p:cNvPr id="3073" name="Picture 1" descr="C:\Documents and Settings\Ruda\Local Settings\Temporary Internet Files\Content.IE5\N6O2ZN0X\MP9003992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8750" y="3833813"/>
            <a:ext cx="3902075" cy="2600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Varšava</a:t>
            </a:r>
            <a:endParaRPr lang="cs-CZ" dirty="0"/>
          </a:p>
        </p:txBody>
      </p:sp>
      <p:pic>
        <p:nvPicPr>
          <p:cNvPr id="2050" name="Picture 2" descr="Warsaw6vb.jpg (630×473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552728" cy="49197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Krakov</a:t>
            </a:r>
            <a:endParaRPr lang="cs-CZ" dirty="0"/>
          </a:p>
        </p:txBody>
      </p:sp>
      <p:pic>
        <p:nvPicPr>
          <p:cNvPr id="17410" name="Picture 2" descr="Kraków_-_Sukiennice_1.jpg (1493×117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13384"/>
            <a:ext cx="7039211" cy="55446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Štětín</a:t>
            </a:r>
            <a:endParaRPr lang="cs-CZ" dirty="0"/>
          </a:p>
        </p:txBody>
      </p:sp>
      <p:pic>
        <p:nvPicPr>
          <p:cNvPr id="19458" name="Picture 2" descr="Stocznia.jpg (640×42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628800"/>
            <a:ext cx="7344816" cy="48774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samostatné práci: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Zjistěte jméno současného prezidenta Polska</a:t>
            </a:r>
          </a:p>
          <a:p>
            <a:r>
              <a:rPr lang="cs-CZ" dirty="0" smtClean="0"/>
              <a:t>Jaká je měna v Polsku?</a:t>
            </a:r>
          </a:p>
          <a:p>
            <a:r>
              <a:rPr lang="cs-CZ" dirty="0" smtClean="0"/>
              <a:t>Z mapy vyčtěte největší polské řeky</a:t>
            </a:r>
          </a:p>
          <a:p>
            <a:r>
              <a:rPr lang="cs-CZ" dirty="0" smtClean="0"/>
              <a:t>Která je nejvyšší hora Polska?</a:t>
            </a:r>
          </a:p>
          <a:p>
            <a:r>
              <a:rPr lang="cs-CZ" dirty="0" smtClean="0"/>
              <a:t>Znáte jméno koncentračního tábora v Polsku?</a:t>
            </a:r>
          </a:p>
          <a:p>
            <a:r>
              <a:rPr lang="cs-CZ" dirty="0" smtClean="0"/>
              <a:t>Vyhledejte na mapě město, které leží částí v Česku a částí v Polsku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DOCENTX.Http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2"/>
              </a:rPr>
              <a:t> 24. 9. 2006, </a:t>
            </a:r>
            <a:r>
              <a:rPr lang="cs-CZ" dirty="0" smtClean="0">
                <a:hlinkClick r:id="rId2"/>
              </a:rPr>
              <a:t>23:11</a:t>
            </a:r>
            <a:r>
              <a:rPr lang="cs-CZ" dirty="0" smtClean="0"/>
              <a:t>[cit.2012-03-12].File:Warsaw6vb.jpg.Dostupné z WWW:&lt;http://cs.wikipedia.org/wiki/Soubor:Warsaw6vb.jpg&gt;.</a:t>
            </a:r>
            <a:endParaRPr lang="cs-CZ" dirty="0"/>
          </a:p>
          <a:p>
            <a:r>
              <a:rPr lang="cs-CZ" dirty="0" err="1" smtClean="0"/>
              <a:t>ETERU.Http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3"/>
              </a:rPr>
              <a:t> </a:t>
            </a:r>
            <a:r>
              <a:rPr lang="cs-CZ" dirty="0">
                <a:hlinkClick r:id="rId3"/>
              </a:rPr>
              <a:t>31. 8. 2006, </a:t>
            </a:r>
            <a:r>
              <a:rPr lang="cs-CZ" dirty="0" smtClean="0">
                <a:hlinkClick r:id="rId3"/>
              </a:rPr>
              <a:t>22:27</a:t>
            </a:r>
            <a:r>
              <a:rPr lang="cs-CZ" dirty="0" smtClean="0"/>
              <a:t>[cit.2012-03-12].File:</a:t>
            </a:r>
            <a:r>
              <a:rPr lang="cs-CZ" dirty="0"/>
              <a:t>Kraków - </a:t>
            </a:r>
            <a:r>
              <a:rPr lang="cs-CZ" dirty="0" err="1"/>
              <a:t>Sukiennice</a:t>
            </a:r>
            <a:r>
              <a:rPr lang="cs-CZ" dirty="0"/>
              <a:t> </a:t>
            </a:r>
            <a:r>
              <a:rPr lang="cs-CZ" dirty="0" smtClean="0"/>
              <a:t>1.jpg.Dostupné z WWW:&lt;http://cs.wikipedia.org/wiki/Soubor:Krak%C3%B3w_-_Sukiennice_1.jpg&gt;.</a:t>
            </a:r>
            <a:endParaRPr lang="cs-CZ" dirty="0"/>
          </a:p>
          <a:p>
            <a:r>
              <a:rPr lang="cs-CZ" dirty="0" smtClean="0"/>
              <a:t>NANC1.Http://cs.wikipedia.org[online].</a:t>
            </a:r>
            <a:r>
              <a:rPr lang="cs-CZ" dirty="0">
                <a:hlinkClick r:id="rId4"/>
              </a:rPr>
              <a:t> 4. 10. 2007, </a:t>
            </a:r>
            <a:r>
              <a:rPr lang="cs-CZ" dirty="0" smtClean="0">
                <a:hlinkClick r:id="rId4"/>
              </a:rPr>
              <a:t>08:51</a:t>
            </a:r>
            <a:r>
              <a:rPr lang="cs-CZ" dirty="0" smtClean="0"/>
              <a:t>[cit.2012-03-12].File:Stocznia.jpg.Dostupné z WWW:&lt;http://cs.wikipedia.org/wiki/Soubor:Stocznia.jpg&gt;.</a:t>
            </a:r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</TotalTime>
  <Words>195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Prezentace</vt:lpstr>
      <vt:lpstr>Prezentace aplikace PowerPoint</vt:lpstr>
      <vt:lpstr>Anotace</vt:lpstr>
      <vt:lpstr>Polsko</vt:lpstr>
      <vt:lpstr>Varšava</vt:lpstr>
      <vt:lpstr>Krakov</vt:lpstr>
      <vt:lpstr>Štětín</vt:lpstr>
      <vt:lpstr>Úkoly k samostatné práci: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35</cp:revision>
  <dcterms:created xsi:type="dcterms:W3CDTF">2013-02-09T13:00:12Z</dcterms:created>
  <dcterms:modified xsi:type="dcterms:W3CDTF">2013-02-14T11:10:47Z</dcterms:modified>
</cp:coreProperties>
</file>