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5" r:id="rId6"/>
    <p:sldId id="266" r:id="rId7"/>
    <p:sldId id="261" r:id="rId8"/>
    <p:sldId id="267" r:id="rId9"/>
    <p:sldId id="268" r:id="rId10"/>
    <p:sldId id="269" r:id="rId11"/>
    <p:sldId id="262" r:id="rId12"/>
    <p:sldId id="263" r:id="rId13"/>
    <p:sldId id="264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6" autoAdjust="0"/>
    <p:restoredTop sz="94660"/>
  </p:normalViewPr>
  <p:slideViewPr>
    <p:cSldViewPr>
      <p:cViewPr varScale="1">
        <p:scale>
          <a:sx n="91" d="100"/>
          <a:sy n="91" d="100"/>
        </p:scale>
        <p:origin x="-13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2E61D41-3242-47EC-B2DE-291E3908CD9C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88694DB-1FE0-4967-B512-DF6B9A4E0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e/Allianz_Arena_Pahu.jpg" TargetMode="External"/><Relationship Id="rId2" Type="http://schemas.openxmlformats.org/officeDocument/2006/relationships/hyperlink" Target="http://upload.wikimedia.org/wikipedia/commons/2/22/Berlin-brandenburg-gat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llianz_Arena_Pah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7939176"/>
              </p:ext>
            </p:extLst>
          </p:nvPr>
        </p:nvGraphicFramePr>
        <p:xfrm>
          <a:off x="251357" y="116632"/>
          <a:ext cx="8713131" cy="65520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692816" imgH="2769232" progId="PowerPoint.Show.12">
                  <p:embed/>
                </p:oleObj>
              </mc:Choice>
              <mc:Fallback>
                <p:oleObj name="Prezentace" r:id="rId3" imgW="3692816" imgH="2769232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357" y="116632"/>
                        <a:ext cx="8713131" cy="65520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obsahuje prezentaci některých míst Německa. Slouží jako doprovodný materiál při výkladu. V závěru žáci plní úkoly</a:t>
            </a:r>
            <a:r>
              <a:rPr lang="cs-CZ" dirty="0" smtClean="0"/>
              <a:t>. Určeno </a:t>
            </a:r>
            <a:r>
              <a:rPr lang="cs-CZ" dirty="0" smtClean="0"/>
              <a:t>5.ročníku.</a:t>
            </a:r>
          </a:p>
          <a:p>
            <a:r>
              <a:rPr lang="cs-CZ" dirty="0" smtClean="0"/>
              <a:t>Pilotáž: Prezentace byla pilotována v 5.ročníku. Děti doplnily výklad i svými zkušenostmi z cest po Německu, fotografiemi. Následovala i ochutnávka typicky německých jídel.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76712"/>
          </a:xfrm>
        </p:spPr>
        <p:txBody>
          <a:bodyPr/>
          <a:lstStyle/>
          <a:p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4783" y="1196753"/>
            <a:ext cx="8229600" cy="4916264"/>
          </a:xfrm>
        </p:spPr>
        <p:txBody>
          <a:bodyPr/>
          <a:lstStyle/>
          <a:p>
            <a:r>
              <a:rPr lang="cs-CZ" dirty="0" smtClean="0"/>
              <a:t>Hlavní město : Berlín</a:t>
            </a:r>
          </a:p>
          <a:p>
            <a:r>
              <a:rPr lang="cs-CZ" dirty="0" smtClean="0"/>
              <a:t>Počet obyvatel: 81,3 mil.</a:t>
            </a:r>
          </a:p>
          <a:p>
            <a:r>
              <a:rPr lang="cs-CZ" dirty="0" smtClean="0"/>
              <a:t>Velká města: Mnichov, Norinberk,Hamburk, Frankfurt nad Mohanem</a:t>
            </a:r>
            <a:endParaRPr lang="cs-CZ" dirty="0"/>
          </a:p>
        </p:txBody>
      </p:sp>
      <p:pic>
        <p:nvPicPr>
          <p:cNvPr id="2051" name="Picture 3" descr="C:\Documents and Settings\Ruda\Local Settings\Temporary Internet Files\Content.IE5\RXA1YXYW\MP9004022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141241"/>
            <a:ext cx="3902075" cy="3121025"/>
          </a:xfrm>
          <a:prstGeom prst="rect">
            <a:avLst/>
          </a:prstGeom>
          <a:noFill/>
        </p:spPr>
      </p:pic>
      <p:pic>
        <p:nvPicPr>
          <p:cNvPr id="2052" name="Picture 4" descr="C:\Documents and Settings\Ruda\Local Settings\Temporary Internet Files\Content.IE5\WUM3ZQO2\MP9004033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140968"/>
            <a:ext cx="2081213" cy="3121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Berlín</a:t>
            </a:r>
            <a:endParaRPr lang="cs-CZ" dirty="0"/>
          </a:p>
        </p:txBody>
      </p:sp>
      <p:pic>
        <p:nvPicPr>
          <p:cNvPr id="3074" name="Picture 2" descr="Berlin-brandenburg-gate.jpg (428×31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6530"/>
            <a:ext cx="6840760" cy="50986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Ruda\Local Settings\Temporary Internet Files\Content.IE5\KN94X1AE\MP9004034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3361227" cy="5040560"/>
          </a:xfrm>
          <a:prstGeom prst="rect">
            <a:avLst/>
          </a:prstGeom>
          <a:noFill/>
        </p:spPr>
      </p:pic>
      <p:pic>
        <p:nvPicPr>
          <p:cNvPr id="22531" name="Picture 3" descr="C:\Documents and Settings\Ruda\Local Settings\Temporary Internet Files\Content.IE5\RXA1YXYW\MP9004036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88640"/>
            <a:ext cx="4320480" cy="6479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3555" name="Picture 3" descr="C:\Documents and Settings\Ruda\Local Settings\Temporary Internet Files\Content.IE5\RXA1YXYW\MP9004254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8964869" cy="5974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Mnichov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Allianz_Arena_Pahu.jpg (1508×78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94086"/>
            <a:ext cx="8964488" cy="46486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4578" name="Picture 2" descr="C:\Documents and Settings\Ruda\Local Settings\Temporary Internet Files\Content.IE5\ODE6PK7M\MP9004265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571" y="332656"/>
            <a:ext cx="9058429" cy="60365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Ruda\Local Settings\Temporary Internet Files\Content.IE5\BW7LM5H0\MP9004251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4108956" cy="6336704"/>
          </a:xfrm>
          <a:prstGeom prst="rect">
            <a:avLst/>
          </a:prstGeom>
          <a:noFill/>
        </p:spPr>
      </p:pic>
      <p:pic>
        <p:nvPicPr>
          <p:cNvPr id="25603" name="Picture 3" descr="C:\Documents and Settings\Ruda\Local Settings\Temporary Internet Files\Content.IE5\2DGBQCYF\MP9004254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548680"/>
            <a:ext cx="3973219" cy="59569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Alpy</a:t>
            </a:r>
            <a:endParaRPr lang="cs-CZ" dirty="0"/>
          </a:p>
        </p:txBody>
      </p:sp>
      <p:pic>
        <p:nvPicPr>
          <p:cNvPr id="26627" name="Picture 3" descr="C:\Documents and Settings\Ruda\Local Settings\Temporary Internet Files\Content.IE5\2DGBQCYF\MP9004252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3923928" cy="6015122"/>
          </a:xfrm>
          <a:prstGeom prst="rect">
            <a:avLst/>
          </a:prstGeom>
          <a:noFill/>
        </p:spPr>
      </p:pic>
      <p:pic>
        <p:nvPicPr>
          <p:cNvPr id="26628" name="Picture 4" descr="C:\Documents and Settings\Ruda\Local Settings\Temporary Internet Files\Content.IE5\495NU8VN\MP9004278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060848"/>
            <a:ext cx="4891110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Největší řeky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Doplň: R….., D……., O….., L……</a:t>
            </a:r>
          </a:p>
          <a:p>
            <a:r>
              <a:rPr lang="cs-CZ" dirty="0" smtClean="0"/>
              <a:t>Do jakých moří se vlévají tyto řeky?</a:t>
            </a:r>
          </a:p>
          <a:p>
            <a:r>
              <a:rPr lang="cs-CZ" dirty="0" smtClean="0"/>
              <a:t>Největší německé jezero je: B………..jezero</a:t>
            </a:r>
            <a:endParaRPr lang="cs-CZ" dirty="0"/>
          </a:p>
        </p:txBody>
      </p:sp>
      <p:pic>
        <p:nvPicPr>
          <p:cNvPr id="19462" name="Picture 6" descr="C:\Documents and Settings\Ruda\Local Settings\Temporary Internet Files\Content.IE5\WUM3ZQO2\MP9004254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140968"/>
            <a:ext cx="5340821" cy="34965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C:\Documents and Settings\Ruda\Local Settings\Temporary Internet Files\Content.IE5\WY2E03GB\MP9004243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076553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7" name="Picture 3" descr="C:\Documents and Settings\Ruda\Local Settings\Temporary Internet Files\Content.IE5\RXA1YXYW\MP9004264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3870"/>
            <a:ext cx="8424936" cy="64854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DJMUTEX.Http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dirty="0">
                <a:hlinkClick r:id="rId2"/>
              </a:rPr>
              <a:t> 1. 6. 2007, </a:t>
            </a:r>
            <a:r>
              <a:rPr lang="cs-CZ" dirty="0" smtClean="0">
                <a:hlinkClick r:id="rId2"/>
              </a:rPr>
              <a:t>14:15</a:t>
            </a:r>
            <a:r>
              <a:rPr lang="cs-CZ" dirty="0" smtClean="0"/>
              <a:t>[cit.2012-04-16].File:</a:t>
            </a:r>
            <a:r>
              <a:rPr lang="cs-CZ" dirty="0"/>
              <a:t> </a:t>
            </a:r>
            <a:r>
              <a:rPr lang="cs-CZ" dirty="0" smtClean="0"/>
              <a:t>Berlin-</a:t>
            </a:r>
            <a:r>
              <a:rPr lang="cs-CZ" dirty="0" err="1" smtClean="0"/>
              <a:t>brandenburg</a:t>
            </a:r>
            <a:r>
              <a:rPr lang="cs-CZ" dirty="0" smtClean="0"/>
              <a:t>-</a:t>
            </a:r>
            <a:r>
              <a:rPr lang="cs-CZ" dirty="0" err="1" smtClean="0"/>
              <a:t>gate.jpg.Dostupné</a:t>
            </a:r>
            <a:r>
              <a:rPr lang="cs-CZ" dirty="0" smtClean="0"/>
              <a:t> z WWW: &lt;http://cs.wikipedia.org/wiki/Soubor:Berlin-brandenburg-gate.jpg&gt;.</a:t>
            </a:r>
            <a:endParaRPr lang="cs-CZ" dirty="0"/>
          </a:p>
          <a:p>
            <a:r>
              <a:rPr lang="cs-CZ" dirty="0" smtClean="0"/>
              <a:t>HUEBGE,</a:t>
            </a:r>
            <a:r>
              <a:rPr lang="cs-CZ" dirty="0" err="1" smtClean="0"/>
              <a:t>Patrick.Http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dirty="0">
                <a:hlinkClick r:id="rId3"/>
              </a:rPr>
              <a:t> 29. 1. 2006, 16:53 </a:t>
            </a:r>
            <a:r>
              <a:rPr lang="cs-CZ" dirty="0" smtClean="0"/>
              <a:t>[cit.2012-04-16].File:</a:t>
            </a:r>
            <a:r>
              <a:rPr lang="cs-CZ" dirty="0"/>
              <a:t> </a:t>
            </a:r>
            <a:r>
              <a:rPr lang="cs-CZ" dirty="0" err="1"/>
              <a:t>Allianz</a:t>
            </a:r>
            <a:r>
              <a:rPr lang="cs-CZ" dirty="0"/>
              <a:t> </a:t>
            </a:r>
            <a:r>
              <a:rPr lang="cs-CZ" dirty="0" err="1"/>
              <a:t>Arena</a:t>
            </a:r>
            <a:r>
              <a:rPr lang="cs-CZ" dirty="0"/>
              <a:t> </a:t>
            </a:r>
            <a:r>
              <a:rPr lang="cs-CZ" dirty="0" err="1" smtClean="0"/>
              <a:t>Pahu.jpg.Dostupné</a:t>
            </a:r>
            <a:r>
              <a:rPr lang="cs-CZ" dirty="0" smtClean="0"/>
              <a:t> z WWW: &lt;</a:t>
            </a:r>
            <a:r>
              <a:rPr lang="cs-CZ" dirty="0" smtClean="0">
                <a:hlinkClick r:id="rId4"/>
              </a:rPr>
              <a:t>http://cs.wikipedia.org/wiki/Soubor:Allianz_Arena_Pahu.jpg</a:t>
            </a:r>
            <a:r>
              <a:rPr lang="cs-CZ" dirty="0" smtClean="0"/>
              <a:t>&gt;.</a:t>
            </a:r>
            <a:endParaRPr lang="cs-CZ" dirty="0"/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41</TotalTime>
  <Words>156</Words>
  <Application>Microsoft Office PowerPoint</Application>
  <PresentationFormat>Předvádění na obrazovce (4:3)</PresentationFormat>
  <Paragraphs>18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Bohatý</vt:lpstr>
      <vt:lpstr>Prezentace</vt:lpstr>
      <vt:lpstr>Prezentace aplikace PowerPoint</vt:lpstr>
      <vt:lpstr>Anotace</vt:lpstr>
      <vt:lpstr>Německo</vt:lpstr>
      <vt:lpstr>Berlín</vt:lpstr>
      <vt:lpstr>Prezentace aplikace PowerPoint</vt:lpstr>
      <vt:lpstr>Prezentace aplikace PowerPoint</vt:lpstr>
      <vt:lpstr>Mnichov</vt:lpstr>
      <vt:lpstr>Prezentace aplikace PowerPoint</vt:lpstr>
      <vt:lpstr>Prezentace aplikace PowerPoint</vt:lpstr>
      <vt:lpstr>Alpy</vt:lpstr>
      <vt:lpstr>Největší řeky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38</cp:revision>
  <dcterms:created xsi:type="dcterms:W3CDTF">2013-02-09T13:27:51Z</dcterms:created>
  <dcterms:modified xsi:type="dcterms:W3CDTF">2013-02-14T11:13:19Z</dcterms:modified>
</cp:coreProperties>
</file>