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2" r:id="rId9"/>
    <p:sldId id="263" r:id="rId10"/>
    <p:sldId id="265" r:id="rId11"/>
    <p:sldId id="266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795D4547-F6EE-48D3-81AB-25723CAAAF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B22772-30B5-4E9A-B15B-576F327521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5D4547-F6EE-48D3-81AB-25723CAAAF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B22772-30B5-4E9A-B15B-576F3275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795D4547-F6EE-48D3-81AB-25723CAAAF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B22772-30B5-4E9A-B15B-576F327521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5D4547-F6EE-48D3-81AB-25723CAAAF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6B22772-30B5-4E9A-B15B-576F327521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5D4547-F6EE-48D3-81AB-25723CAAAF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6B22772-30B5-4E9A-B15B-576F3275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5D4547-F6EE-48D3-81AB-25723CAAAF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B22772-30B5-4E9A-B15B-576F327521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5D4547-F6EE-48D3-81AB-25723CAAAF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B22772-30B5-4E9A-B15B-576F3275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795D4547-F6EE-48D3-81AB-25723CAAAF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B22772-30B5-4E9A-B15B-576F327521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795D4547-F6EE-48D3-81AB-25723CAAAF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6B22772-30B5-4E9A-B15B-576F327521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5D4547-F6EE-48D3-81AB-25723CAAAF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B22772-30B5-4E9A-B15B-576F3275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5D4547-F6EE-48D3-81AB-25723CAAAF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B22772-30B5-4E9A-B15B-576F327521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795D4547-F6EE-48D3-81AB-25723CAAAF40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6B22772-30B5-4E9A-B15B-576F327521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31962726"/>
              </p:ext>
            </p:extLst>
          </p:nvPr>
        </p:nvGraphicFramePr>
        <p:xfrm>
          <a:off x="0" y="188640"/>
          <a:ext cx="9101138" cy="66693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759619" imgH="2819255" progId="PowerPoint.Show.12">
                  <p:embed/>
                </p:oleObj>
              </mc:Choice>
              <mc:Fallback>
                <p:oleObj name="Prezentace" r:id="rId4" imgW="3759619" imgH="2819255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01138" cy="666936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 jako doplněk k výkladu a současně i </a:t>
            </a:r>
            <a:r>
              <a:rPr lang="cs-CZ" dirty="0" smtClean="0"/>
              <a:t>úkoly </a:t>
            </a:r>
            <a:r>
              <a:rPr lang="cs-CZ" dirty="0" smtClean="0"/>
              <a:t>pro samostatnou práci žáků. Určeno 5.ročníku.</a:t>
            </a:r>
          </a:p>
          <a:p>
            <a:r>
              <a:rPr lang="cs-CZ" dirty="0" smtClean="0"/>
              <a:t>Pilotáž: Prezentace byla pilotována v 5.ročníku a byla doplněna o ukázky z filmu </a:t>
            </a:r>
            <a:r>
              <a:rPr lang="cs-CZ" dirty="0" err="1" smtClean="0"/>
              <a:t>Sisi</a:t>
            </a:r>
            <a:r>
              <a:rPr lang="cs-CZ" dirty="0" smtClean="0"/>
              <a:t>, fotografiemi z cest dětí a ochutnávkou rakouských jídel.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Rakousko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město: Vídeň</a:t>
            </a:r>
          </a:p>
          <a:p>
            <a:r>
              <a:rPr lang="cs-CZ" dirty="0" smtClean="0"/>
              <a:t>Počet obyvatel: 8,4 mil.</a:t>
            </a:r>
          </a:p>
          <a:p>
            <a:r>
              <a:rPr lang="cs-CZ" dirty="0" smtClean="0"/>
              <a:t>Největší města: Graz, Salzburg,Linec</a:t>
            </a:r>
            <a:endParaRPr lang="cs-CZ" dirty="0"/>
          </a:p>
        </p:txBody>
      </p:sp>
      <p:pic>
        <p:nvPicPr>
          <p:cNvPr id="2050" name="Picture 2" descr="C:\Documents and Settings\Ruda\Local Settings\Temporary Internet Files\Content.IE5\C0WCKVPU\MP9003626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933056"/>
            <a:ext cx="3657601" cy="2438400"/>
          </a:xfrm>
          <a:prstGeom prst="rect">
            <a:avLst/>
          </a:prstGeom>
          <a:noFill/>
        </p:spPr>
      </p:pic>
      <p:pic>
        <p:nvPicPr>
          <p:cNvPr id="2051" name="Picture 3" descr="C:\Documents and Settings\Ruda\Local Settings\Temporary Internet Files\Content.IE5\WY2E03GB\MC9004154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02163" y="3263900"/>
            <a:ext cx="3414712" cy="34528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Vídeň</a:t>
            </a:r>
            <a:endParaRPr lang="cs-CZ" dirty="0"/>
          </a:p>
        </p:txBody>
      </p:sp>
      <p:pic>
        <p:nvPicPr>
          <p:cNvPr id="3074" name="Picture 2" descr="C:\Documents and Settings\Ruda\Local Settings\Temporary Internet Files\Content.IE5\KN94X1AE\MP9004027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980728"/>
            <a:ext cx="5400600" cy="5400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9" name="Picture 3" descr="C:\Documents and Settings\Ruda\Local Settings\Temporary Internet Files\Content.IE5\N6O2ZN0X\MP9004243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76672"/>
            <a:ext cx="8802585" cy="57973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Ruda\Local Settings\Temporary Internet Files\Content.IE5\RXA1YXYW\MP9004035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72752"/>
            <a:ext cx="6480720" cy="6324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C:\Documents and Settings\Ruda\Local Settings\Temporary Internet Files\Content.IE5\RXA1YXYW\MP9004243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8685043" cy="57550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Alpy</a:t>
            </a:r>
            <a:endParaRPr lang="cs-CZ" dirty="0"/>
          </a:p>
        </p:txBody>
      </p:sp>
      <p:pic>
        <p:nvPicPr>
          <p:cNvPr id="6147" name="Picture 3" descr="C:\Documents and Settings\Ruda\Local Settings\Temporary Internet Files\Content.IE5\BW7LM5H0\MP9001822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836712"/>
            <a:ext cx="3480494" cy="5511381"/>
          </a:xfrm>
          <a:prstGeom prst="rect">
            <a:avLst/>
          </a:prstGeom>
          <a:noFill/>
        </p:spPr>
      </p:pic>
      <p:pic>
        <p:nvPicPr>
          <p:cNvPr id="6148" name="Picture 4" descr="C:\Documents and Settings\Ruda\Local Settings\Temporary Internet Files\Content.IE5\2DGBQCYF\MP9004266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90" y="1844823"/>
            <a:ext cx="4968090" cy="45032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Hallstatt</a:t>
            </a:r>
            <a:endParaRPr lang="cs-CZ" dirty="0"/>
          </a:p>
        </p:txBody>
      </p:sp>
      <p:pic>
        <p:nvPicPr>
          <p:cNvPr id="7170" name="Picture 2" descr="C:\Documents and Settings\Ruda\Local Settings\Temporary Internet Files\Content.IE5\LYTOE82G\MP9004038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340768"/>
            <a:ext cx="7128792" cy="506833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Salzburg</a:t>
            </a:r>
            <a:endParaRPr lang="cs-CZ" dirty="0"/>
          </a:p>
        </p:txBody>
      </p:sp>
      <p:pic>
        <p:nvPicPr>
          <p:cNvPr id="9219" name="Picture 3" descr="C:\Documents and Settings\Ruda\Local Settings\Temporary Internet Files\Content.IE5\495NU8VN\MP9004255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340768"/>
            <a:ext cx="6611381" cy="52891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Podle mapy vyhledejte nejvyšší horu Rakouska</a:t>
            </a:r>
          </a:p>
          <a:p>
            <a:r>
              <a:rPr lang="cs-CZ" dirty="0" smtClean="0"/>
              <a:t>Zjistěte, který panovník ji osobně navštívil</a:t>
            </a:r>
          </a:p>
          <a:p>
            <a:r>
              <a:rPr lang="cs-CZ" dirty="0" smtClean="0"/>
              <a:t>Jaká je měna v Rakousku?</a:t>
            </a:r>
          </a:p>
          <a:p>
            <a:r>
              <a:rPr lang="cs-CZ" dirty="0" smtClean="0"/>
              <a:t>Co je typické rakouské jídlo?</a:t>
            </a:r>
          </a:p>
          <a:p>
            <a:r>
              <a:rPr lang="cs-CZ" dirty="0" smtClean="0"/>
              <a:t>Proč nacházíme v Rakousku tolik českých jmen?</a:t>
            </a:r>
          </a:p>
          <a:p>
            <a:r>
              <a:rPr lang="cs-CZ" dirty="0" smtClean="0"/>
              <a:t>Jak se jmenovalo sídlo Habsburků ve Vídni?</a:t>
            </a:r>
          </a:p>
          <a:p>
            <a:r>
              <a:rPr lang="cs-CZ" dirty="0" smtClean="0"/>
              <a:t>Jaký je typický vídeňský tanec?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http://vseorakousku.cz/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29</TotalTime>
  <Words>121</Words>
  <Application>Microsoft Office PowerPoint</Application>
  <PresentationFormat>Předvádění na obrazovce (4:3)</PresentationFormat>
  <Paragraphs>22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Lití písma</vt:lpstr>
      <vt:lpstr>Prezentace</vt:lpstr>
      <vt:lpstr>Prezentace aplikace PowerPoint</vt:lpstr>
      <vt:lpstr>Anotace</vt:lpstr>
      <vt:lpstr>Rakousko</vt:lpstr>
      <vt:lpstr>Vídeň</vt:lpstr>
      <vt:lpstr>Prezentace aplikace PowerPoint</vt:lpstr>
      <vt:lpstr>Prezentace aplikace PowerPoint</vt:lpstr>
      <vt:lpstr>Prezentace aplikace PowerPoint</vt:lpstr>
      <vt:lpstr>Alpy</vt:lpstr>
      <vt:lpstr>Hallstatt</vt:lpstr>
      <vt:lpstr>Salzburg</vt:lpstr>
      <vt:lpstr>Úkoly: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25</cp:revision>
  <dcterms:created xsi:type="dcterms:W3CDTF">2013-02-09T14:05:20Z</dcterms:created>
  <dcterms:modified xsi:type="dcterms:W3CDTF">2013-02-14T11:16:37Z</dcterms:modified>
</cp:coreProperties>
</file>