
<file path=[Content_Types].xml><?xml version="1.0" encoding="utf-8"?>
<Types xmlns="http://schemas.openxmlformats.org/package/2006/content-types">
  <Default Extension="bin" ContentType="application/vnd.openxmlformats-officedocument.oleObject"/>
  <Default Extension="png" ContentType="image/png"/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Default Extension="pptx" ContentType="application/vnd.openxmlformats-officedocument.presentationml.presentation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6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2761" autoAdjust="0"/>
  </p:normalViewPr>
  <p:slideViewPr>
    <p:cSldViewPr>
      <p:cViewPr varScale="1">
        <p:scale>
          <a:sx n="89" d="100"/>
          <a:sy n="89" d="100"/>
        </p:scale>
        <p:origin x="-139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D809CF02-DBA3-48A6-89A1-5AE3D89D6D2E}" type="datetimeFigureOut">
              <a:rPr lang="cs-CZ" smtClean="0"/>
              <a:pPr/>
              <a:t>11.4.2013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77578513-CDA8-4F9E-9917-81FD358E89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D809CF02-DBA3-48A6-89A1-5AE3D89D6D2E}" type="datetimeFigureOut">
              <a:rPr lang="cs-CZ" smtClean="0"/>
              <a:pPr/>
              <a:t>11.4.2013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77578513-CDA8-4F9E-9917-81FD358E89C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D809CF02-DBA3-48A6-89A1-5AE3D89D6D2E}" type="datetimeFigureOut">
              <a:rPr lang="cs-CZ" smtClean="0"/>
              <a:pPr/>
              <a:t>11.4.2013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77578513-CDA8-4F9E-9917-81FD358E89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09CF02-DBA3-48A6-89A1-5AE3D89D6D2E}" type="datetimeFigureOut">
              <a:rPr lang="cs-CZ" smtClean="0"/>
              <a:pPr/>
              <a:t>11.4.2013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578513-CDA8-4F9E-9917-81FD358E89C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09CF02-DBA3-48A6-89A1-5AE3D89D6D2E}" type="datetimeFigureOut">
              <a:rPr lang="cs-CZ" smtClean="0"/>
              <a:pPr/>
              <a:t>11.4.2013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578513-CDA8-4F9E-9917-81FD358E89C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D809CF02-DBA3-48A6-89A1-5AE3D89D6D2E}" type="datetimeFigureOut">
              <a:rPr lang="cs-CZ" smtClean="0"/>
              <a:pPr/>
              <a:t>11.4.2013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77578513-CDA8-4F9E-9917-81FD358E89C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09CF02-DBA3-48A6-89A1-5AE3D89D6D2E}" type="datetimeFigureOut">
              <a:rPr lang="cs-CZ" smtClean="0"/>
              <a:pPr/>
              <a:t>11.4.2013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578513-CDA8-4F9E-9917-81FD358E89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D809CF02-DBA3-48A6-89A1-5AE3D89D6D2E}" type="datetimeFigureOut">
              <a:rPr lang="cs-CZ" smtClean="0"/>
              <a:pPr/>
              <a:t>11.4.2013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77578513-CDA8-4F9E-9917-81FD358E89C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D809CF02-DBA3-48A6-89A1-5AE3D89D6D2E}" type="datetimeFigureOut">
              <a:rPr lang="cs-CZ" smtClean="0"/>
              <a:pPr/>
              <a:t>11.4.2013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77578513-CDA8-4F9E-9917-81FD358E89C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09CF02-DBA3-48A6-89A1-5AE3D89D6D2E}" type="datetimeFigureOut">
              <a:rPr lang="cs-CZ" smtClean="0"/>
              <a:pPr/>
              <a:t>11.4.2013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578513-CDA8-4F9E-9917-81FD358E89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09CF02-DBA3-48A6-89A1-5AE3D89D6D2E}" type="datetimeFigureOut">
              <a:rPr lang="cs-CZ" smtClean="0"/>
              <a:pPr/>
              <a:t>11.4.2013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578513-CDA8-4F9E-9917-81FD358E89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D809CF02-DBA3-48A6-89A1-5AE3D89D6D2E}" type="datetimeFigureOut">
              <a:rPr lang="cs-CZ" smtClean="0"/>
              <a:pPr/>
              <a:t>11.4.2013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77578513-CDA8-4F9E-9917-81FD358E89C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2.emf"/><Relationship Id="rId4" Type="http://schemas.openxmlformats.org/officeDocument/2006/relationships/package" Target="../embeddings/Microsoft_PowerPoint_Presentation1.pptx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upload.wikimedia.org/wikipedia/commons/c/c6/EU_location_ALL.PN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1026" name="Object 2"/>
          <p:cNvGraphicFramePr>
            <a:graphicFrameLocks noChangeAspect="1"/>
          </p:cNvGraphicFramePr>
          <p:nvPr/>
        </p:nvGraphicFramePr>
        <p:xfrm>
          <a:off x="251520" y="0"/>
          <a:ext cx="8735995" cy="65512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8" name="Prezentace" r:id="rId4" imgW="3684915" imgH="2764554" progId="PowerPoint.Show.12">
                  <p:embed/>
                </p:oleObj>
              </mc:Choice>
              <mc:Fallback>
                <p:oleObj name="Prezentace" r:id="rId4" imgW="3684915" imgH="2764554" progId="PowerPoint.Show.12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51520" y="0"/>
                        <a:ext cx="8735995" cy="655123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Materiál obsahuje představení Evropské unie jejími symboly, zeměmi. Prezentace je určena žákům 5. ročníku k výkladu učiva. Možno využít jako samostatný projekt EU.</a:t>
            </a:r>
          </a:p>
          <a:p>
            <a:r>
              <a:rPr lang="cs-CZ" dirty="0" smtClean="0"/>
              <a:t>Pilotáž: Prezentace byla pilotována v 5. ročníku během učiva o zemích Evropy. Žáci prezentaci doplnili o své zkušenosti z těchto zemí.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Evropská unie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Co se vám vybaví, když uslyšíte Evropská unie?</a:t>
            </a:r>
            <a:endParaRPr lang="cs-CZ" dirty="0"/>
          </a:p>
        </p:txBody>
      </p:sp>
      <p:pic>
        <p:nvPicPr>
          <p:cNvPr id="14338" name="Picture 2" descr="C:\Documents and Settings\Ruda\Local Settings\Temporary Internet Files\Content.IE5\LYTOE82G\MP900425525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03648" y="2348880"/>
            <a:ext cx="5926207" cy="3949261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Co je EU?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Regionální uskupení evropských zemí</a:t>
            </a:r>
          </a:p>
          <a:p>
            <a:r>
              <a:rPr lang="cs-CZ" dirty="0" smtClean="0"/>
              <a:t>Cílem je politická a hospodářská integrace členských zemí</a:t>
            </a:r>
            <a:endParaRPr lang="cs-CZ" dirty="0"/>
          </a:p>
        </p:txBody>
      </p:sp>
      <p:pic>
        <p:nvPicPr>
          <p:cNvPr id="15362" name="Picture 2" descr="C:\Documents and Settings\Ruda\Local Settings\Temporary Internet Files\Content.IE5\8GE6BQRZ\MP900428023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79912" y="2873485"/>
            <a:ext cx="3085665" cy="398451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Symboly: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b="1" dirty="0" smtClean="0"/>
              <a:t>vlajka</a:t>
            </a:r>
            <a:endParaRPr lang="cs-CZ" b="1" dirty="0"/>
          </a:p>
        </p:txBody>
      </p:sp>
      <p:pic>
        <p:nvPicPr>
          <p:cNvPr id="16386" name="Picture 2" descr="C:\Documents and Settings\Ruda\Local Settings\Temporary Internet Files\Content.IE5\C0WCKVPU\MP90036267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2204864"/>
            <a:ext cx="6552728" cy="4334357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764704"/>
            <a:ext cx="8219256" cy="5361459"/>
          </a:xfrm>
        </p:spPr>
        <p:txBody>
          <a:bodyPr/>
          <a:lstStyle/>
          <a:p>
            <a:r>
              <a:rPr lang="cs-CZ" b="1" dirty="0" smtClean="0"/>
              <a:t>Hymna</a:t>
            </a:r>
            <a:r>
              <a:rPr lang="cs-CZ" dirty="0" smtClean="0"/>
              <a:t> – Óda na radost </a:t>
            </a:r>
            <a:r>
              <a:rPr lang="cs-CZ" sz="3600" dirty="0" smtClean="0"/>
              <a:t>(L.van Beethoven)</a:t>
            </a:r>
            <a:endParaRPr lang="cs-CZ" dirty="0"/>
          </a:p>
        </p:txBody>
      </p:sp>
      <p:pic>
        <p:nvPicPr>
          <p:cNvPr id="17410" name="Picture 2" descr="C:\Documents and Settings\Ruda\Local Settings\Temporary Internet Files\Content.IE5\WUM3ZQO2\MC90041116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6" y="2492896"/>
            <a:ext cx="6258693" cy="4145087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620688"/>
            <a:ext cx="8219256" cy="5505475"/>
          </a:xfrm>
        </p:spPr>
        <p:txBody>
          <a:bodyPr/>
          <a:lstStyle/>
          <a:p>
            <a:r>
              <a:rPr lang="cs-CZ" b="1" dirty="0" smtClean="0"/>
              <a:t>Den EU </a:t>
            </a:r>
            <a:r>
              <a:rPr lang="cs-CZ" dirty="0" smtClean="0"/>
              <a:t>: 9. květen</a:t>
            </a:r>
            <a:endParaRPr lang="cs-CZ" dirty="0"/>
          </a:p>
        </p:txBody>
      </p:sp>
      <p:pic>
        <p:nvPicPr>
          <p:cNvPr id="18434" name="Picture 2" descr="C:\Documents and Settings\Ruda\Local Settings\Temporary Internet Files\Content.IE5\WY2E03GB\MP900426657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87624" y="1628800"/>
            <a:ext cx="7005399" cy="466844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908720"/>
            <a:ext cx="8219256" cy="5217443"/>
          </a:xfrm>
        </p:spPr>
        <p:txBody>
          <a:bodyPr/>
          <a:lstStyle/>
          <a:p>
            <a:r>
              <a:rPr lang="cs-CZ" dirty="0" smtClean="0"/>
              <a:t>Oficiální platidlo EU je </a:t>
            </a:r>
            <a:r>
              <a:rPr lang="cs-CZ" b="1" dirty="0" smtClean="0"/>
              <a:t>euro</a:t>
            </a:r>
            <a:endParaRPr lang="cs-CZ" b="1" dirty="0"/>
          </a:p>
        </p:txBody>
      </p:sp>
      <p:pic>
        <p:nvPicPr>
          <p:cNvPr id="19459" name="Picture 3" descr="C:\Documents and Settings\Ruda\Local Settings\Temporary Internet Files\Content.IE5\495NU8VN\MP90042553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87824" y="1529407"/>
            <a:ext cx="5328592" cy="5328593"/>
          </a:xfrm>
          <a:prstGeom prst="rect">
            <a:avLst/>
          </a:prstGeom>
          <a:noFill/>
        </p:spPr>
      </p:pic>
      <p:pic>
        <p:nvPicPr>
          <p:cNvPr id="19461" name="Picture 5" descr="C:\Documents and Settings\Ruda\Local Settings\Temporary Internet Files\Content.IE5\WY2E03GB\MP900227540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2636912"/>
            <a:ext cx="3657600" cy="2414587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539552" y="908720"/>
            <a:ext cx="8147248" cy="5217443"/>
          </a:xfrm>
        </p:spPr>
        <p:txBody>
          <a:bodyPr/>
          <a:lstStyle/>
          <a:p>
            <a:r>
              <a:rPr lang="cs-CZ" dirty="0" smtClean="0"/>
              <a:t>V současné době je 27 členů Evropské unie</a:t>
            </a:r>
            <a:endParaRPr lang="cs-CZ" dirty="0"/>
          </a:p>
        </p:txBody>
      </p:sp>
      <p:pic>
        <p:nvPicPr>
          <p:cNvPr id="20482" name="Picture 2" descr="EU_location_ALL.PNG (1600×1200)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1640" y="1628800"/>
            <a:ext cx="6624736" cy="496855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Které země nejsou členy EU?</a:t>
            </a:r>
          </a:p>
          <a:p>
            <a:r>
              <a:rPr lang="cs-CZ" dirty="0" smtClean="0"/>
              <a:t>Které země přijaly euro jako svou měnu a které ne?</a:t>
            </a:r>
          </a:p>
          <a:p>
            <a:r>
              <a:rPr lang="cs-CZ" dirty="0" smtClean="0"/>
              <a:t>Ve kterém městě je sídlo EU?</a:t>
            </a:r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LIUZZODAVID,USER:</a:t>
            </a:r>
            <a:r>
              <a:rPr lang="cs-CZ" dirty="0" err="1" smtClean="0"/>
              <a:t>RAVIC.Http</a:t>
            </a:r>
            <a:r>
              <a:rPr lang="cs-CZ" dirty="0" smtClean="0"/>
              <a:t>://</a:t>
            </a:r>
            <a:r>
              <a:rPr lang="cs-CZ" dirty="0" err="1" smtClean="0"/>
              <a:t>cs.wikipedia.org</a:t>
            </a:r>
            <a:r>
              <a:rPr lang="cs-CZ" dirty="0" smtClean="0"/>
              <a:t>[online].</a:t>
            </a:r>
            <a:r>
              <a:rPr lang="cs-CZ" b="1" dirty="0" smtClean="0"/>
              <a:t> </a:t>
            </a:r>
            <a:r>
              <a:rPr lang="cs-CZ" dirty="0" smtClean="0">
                <a:hlinkClick r:id="rId2"/>
              </a:rPr>
              <a:t>31. 1. 2009, 15:18</a:t>
            </a:r>
            <a:r>
              <a:rPr lang="cs-CZ" dirty="0" smtClean="0"/>
              <a:t>[cit.2012-01-06].File: EU </a:t>
            </a:r>
            <a:r>
              <a:rPr lang="cs-CZ" dirty="0" err="1" smtClean="0"/>
              <a:t>location</a:t>
            </a:r>
            <a:r>
              <a:rPr lang="cs-CZ" dirty="0" smtClean="0"/>
              <a:t> </a:t>
            </a:r>
            <a:r>
              <a:rPr lang="cs-CZ" dirty="0" err="1" smtClean="0"/>
              <a:t>ALL.PNG.Dostupné</a:t>
            </a:r>
            <a:r>
              <a:rPr lang="cs-CZ" dirty="0" smtClean="0"/>
              <a:t> z WWW: &lt;http://cs.wikipedia.org/wiki/Soubor:EU_location_ALL.PNG&gt;.</a:t>
            </a:r>
          </a:p>
          <a:p>
            <a:r>
              <a:rPr lang="cs-CZ" dirty="0" smtClean="0"/>
              <a:t>www.office.</a:t>
            </a:r>
            <a:r>
              <a:rPr lang="cs-CZ" dirty="0" err="1" smtClean="0"/>
              <a:t>microsoft.com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34</TotalTime>
  <Words>167</Words>
  <Application>Microsoft Office PowerPoint</Application>
  <PresentationFormat>Předvádění na obrazovce (4:3)</PresentationFormat>
  <Paragraphs>21</Paragraphs>
  <Slides>11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>Arkýř</vt:lpstr>
      <vt:lpstr>Prezentace</vt:lpstr>
      <vt:lpstr>Prezentace aplikace PowerPoint</vt:lpstr>
      <vt:lpstr>Anotace</vt:lpstr>
      <vt:lpstr>Evropská unie</vt:lpstr>
      <vt:lpstr>Co je EU?</vt:lpstr>
      <vt:lpstr>Symboly:</vt:lpstr>
      <vt:lpstr>Prezentace aplikace PowerPoint</vt:lpstr>
      <vt:lpstr>Prezentace aplikace PowerPoint</vt:lpstr>
      <vt:lpstr>Prezentace aplikace PowerPoint</vt:lpstr>
      <vt:lpstr>Prezentace aplikace PowerPoint</vt:lpstr>
      <vt:lpstr>Otázky:</vt:lpstr>
      <vt:lpstr>Citace: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Rudolf Mlýnek</dc:creator>
  <cp:lastModifiedBy>H Koláčková</cp:lastModifiedBy>
  <cp:revision>31</cp:revision>
  <dcterms:created xsi:type="dcterms:W3CDTF">2013-02-09T15:50:12Z</dcterms:created>
  <dcterms:modified xsi:type="dcterms:W3CDTF">2013-04-11T11:16:51Z</dcterms:modified>
</cp:coreProperties>
</file>