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F79F7-6E35-49E0-AD13-05A57E5540E5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A2A3-EE36-405F-8994-8427254120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F79F7-6E35-49E0-AD13-05A57E5540E5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A2A3-EE36-405F-8994-8427254120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F79F7-6E35-49E0-AD13-05A57E5540E5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A2A3-EE36-405F-8994-8427254120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F79F7-6E35-49E0-AD13-05A57E5540E5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A2A3-EE36-405F-8994-8427254120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F79F7-6E35-49E0-AD13-05A57E5540E5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A2A3-EE36-405F-8994-8427254120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F79F7-6E35-49E0-AD13-05A57E5540E5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A2A3-EE36-405F-8994-8427254120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F79F7-6E35-49E0-AD13-05A57E5540E5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A2A3-EE36-405F-8994-8427254120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F79F7-6E35-49E0-AD13-05A57E5540E5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A2A3-EE36-405F-8994-8427254120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063F79F7-6E35-49E0-AD13-05A57E5540E5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5C2A2A3-EE36-405F-8994-8427254120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F79F7-6E35-49E0-AD13-05A57E5540E5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A2A3-EE36-405F-8994-8427254120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F79F7-6E35-49E0-AD13-05A57E5540E5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2A2A3-EE36-405F-8994-8427254120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063F79F7-6E35-49E0-AD13-05A57E5540E5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5C2A2A3-EE36-405F-8994-8427254120D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PowerPoint_Presentation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539552" y="188640"/>
          <a:ext cx="8449083" cy="63360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rezentace" r:id="rId4" imgW="3694253" imgH="2770672" progId="PowerPoint.Show.12">
                  <p:embed/>
                </p:oleObj>
              </mc:Choice>
              <mc:Fallback>
                <p:oleObj name="Prezentace" r:id="rId4" imgW="3694253" imgH="2770672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188640"/>
                        <a:ext cx="8449083" cy="63360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obsahuje prezentaci, která doplňuje učivo o EU, informuje o jeho historii. Je určen žákům 4.- 6. ročníku.</a:t>
            </a:r>
          </a:p>
          <a:p>
            <a:r>
              <a:rPr lang="cs-CZ" dirty="0" smtClean="0"/>
              <a:t>Pilotáž: Prezentace byla pilotována v 5. ročníku v rámci rozšiřujícího učiva o EU.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První zárodky vzniku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13.st. </a:t>
            </a:r>
            <a:r>
              <a:rPr lang="cs-CZ" dirty="0" err="1" smtClean="0"/>
              <a:t>Pierre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Bois</a:t>
            </a:r>
            <a:r>
              <a:rPr lang="cs-CZ" dirty="0" smtClean="0"/>
              <a:t> – křesťanská federace monarchií snící</a:t>
            </a:r>
          </a:p>
          <a:p>
            <a:r>
              <a:rPr lang="cs-CZ" dirty="0" err="1" smtClean="0"/>
              <a:t>Francesco</a:t>
            </a:r>
            <a:r>
              <a:rPr lang="cs-CZ" dirty="0" smtClean="0"/>
              <a:t> </a:t>
            </a:r>
            <a:r>
              <a:rPr lang="cs-CZ" dirty="0" err="1" smtClean="0"/>
              <a:t>Petrarca</a:t>
            </a:r>
            <a:r>
              <a:rPr lang="cs-CZ" dirty="0" smtClean="0"/>
              <a:t>, Jiří z Poděbrad</a:t>
            </a:r>
          </a:p>
          <a:p>
            <a:r>
              <a:rPr lang="cs-CZ" dirty="0" smtClean="0"/>
              <a:t>16.st. </a:t>
            </a:r>
            <a:r>
              <a:rPr lang="cs-CZ" dirty="0" err="1" smtClean="0"/>
              <a:t>Erasmus</a:t>
            </a:r>
            <a:r>
              <a:rPr lang="cs-CZ" dirty="0" smtClean="0"/>
              <a:t> Rotterdamský – naléhal na ukončení válek, utvoření mírového spolku evropských národů</a:t>
            </a:r>
          </a:p>
          <a:p>
            <a:r>
              <a:rPr lang="cs-CZ" dirty="0" smtClean="0"/>
              <a:t>20.st. W. </a:t>
            </a:r>
            <a:r>
              <a:rPr lang="cs-CZ" dirty="0" err="1" smtClean="0"/>
              <a:t>Churchill</a:t>
            </a:r>
            <a:r>
              <a:rPr lang="cs-CZ" dirty="0" smtClean="0"/>
              <a:t> – vyzval k vytvoření nové evropské rodiny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Čeští představitelé: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Jiří z Poděbrad – „Smlouva o nastolení míru v celém křesťanství“ – nesetkal se s pochopením papeže</a:t>
            </a:r>
          </a:p>
          <a:p>
            <a:r>
              <a:rPr lang="cs-CZ" dirty="0" smtClean="0"/>
              <a:t>J.A. Komenský</a:t>
            </a:r>
          </a:p>
          <a:p>
            <a:r>
              <a:rPr lang="cs-CZ" dirty="0" smtClean="0"/>
              <a:t>F. Palacký</a:t>
            </a:r>
          </a:p>
          <a:p>
            <a:r>
              <a:rPr lang="cs-CZ" dirty="0" smtClean="0"/>
              <a:t>T.G. Masaryk</a:t>
            </a:r>
          </a:p>
          <a:p>
            <a:r>
              <a:rPr lang="cs-CZ" dirty="0" smtClean="0"/>
              <a:t>E. Beneš</a:t>
            </a:r>
          </a:p>
          <a:p>
            <a:r>
              <a:rPr lang="cs-CZ" dirty="0" smtClean="0"/>
              <a:t>Jan Masaryk, V. Havel, J. </a:t>
            </a:r>
            <a:r>
              <a:rPr lang="cs-CZ" dirty="0" err="1" smtClean="0"/>
              <a:t>Diensbier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C:\Documents and Settings\Ruda\Local Settings\Temporary Internet Files\Content.IE5\N6O2ZN0X\MC90042352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780928"/>
            <a:ext cx="2163286" cy="26545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Historie vzniku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1950 – </a:t>
            </a:r>
            <a:r>
              <a:rPr lang="cs-CZ" dirty="0" err="1" smtClean="0"/>
              <a:t>Schumanova</a:t>
            </a:r>
            <a:r>
              <a:rPr lang="cs-CZ" dirty="0" smtClean="0"/>
              <a:t> deklarace</a:t>
            </a:r>
          </a:p>
          <a:p>
            <a:r>
              <a:rPr lang="cs-CZ" b="1" dirty="0" smtClean="0"/>
              <a:t>9.5.1950 byla podepsána v Paříži, Den Evropy</a:t>
            </a:r>
          </a:p>
          <a:p>
            <a:r>
              <a:rPr lang="cs-CZ" dirty="0" smtClean="0"/>
              <a:t>1951 – ESUO ( 6 zemí) – Evropské společenství uhlí a oceli</a:t>
            </a:r>
          </a:p>
          <a:p>
            <a:r>
              <a:rPr lang="cs-CZ" dirty="0" smtClean="0"/>
              <a:t>1957- Římské smlouvy EHS, EURATOM</a:t>
            </a:r>
          </a:p>
          <a:p>
            <a:r>
              <a:rPr lang="cs-CZ" dirty="0" smtClean="0"/>
              <a:t>1.1.1993 – vznik EU na základě Maastrichtské smlouvy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Zjistěte, ve kterém roce vstoupila ČR do EU</a:t>
            </a:r>
          </a:p>
          <a:p>
            <a:r>
              <a:rPr lang="cs-CZ" dirty="0" smtClean="0"/>
              <a:t>Kolik zemí je v současné době členem EU?</a:t>
            </a:r>
          </a:p>
          <a:p>
            <a:r>
              <a:rPr lang="cs-CZ" dirty="0" smtClean="0"/>
              <a:t>Jaké jsou podle vás výhody jednotné měny Euro?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27</TotalTime>
  <Words>203</Words>
  <Application>Microsoft Office PowerPoint</Application>
  <PresentationFormat>Předvádění na obrazovce (4:3)</PresentationFormat>
  <Paragraphs>27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Modul</vt:lpstr>
      <vt:lpstr>Prezentace</vt:lpstr>
      <vt:lpstr>Prezentace aplikace PowerPoint</vt:lpstr>
      <vt:lpstr>Anotace</vt:lpstr>
      <vt:lpstr>První zárodky vzniku</vt:lpstr>
      <vt:lpstr>Čeští představitelé:</vt:lpstr>
      <vt:lpstr>Historie vzniku</vt:lpstr>
      <vt:lpstr>Otázky: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H Koláčková</cp:lastModifiedBy>
  <cp:revision>17</cp:revision>
  <dcterms:created xsi:type="dcterms:W3CDTF">2013-02-09T16:23:01Z</dcterms:created>
  <dcterms:modified xsi:type="dcterms:W3CDTF">2013-04-11T11:18:19Z</dcterms:modified>
</cp:coreProperties>
</file>