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5417A4-E64A-4B33-9612-7082D682B6C2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C02FED-1D27-4118-B475-11D3AD4CAE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5417A4-E64A-4B33-9612-7082D682B6C2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C02FED-1D27-4118-B475-11D3AD4CAE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5417A4-E64A-4B33-9612-7082D682B6C2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58C02FED-1D27-4118-B475-11D3AD4CAE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5417A4-E64A-4B33-9612-7082D682B6C2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C02FED-1D27-4118-B475-11D3AD4CAE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5417A4-E64A-4B33-9612-7082D682B6C2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C02FED-1D27-4118-B475-11D3AD4CAE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5417A4-E64A-4B33-9612-7082D682B6C2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C02FED-1D27-4118-B475-11D3AD4CAE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5417A4-E64A-4B33-9612-7082D682B6C2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C02FED-1D27-4118-B475-11D3AD4CAE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5417A4-E64A-4B33-9612-7082D682B6C2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C02FED-1D27-4118-B475-11D3AD4CAE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5417A4-E64A-4B33-9612-7082D682B6C2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C02FED-1D27-4118-B475-11D3AD4CAE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5417A4-E64A-4B33-9612-7082D682B6C2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C02FED-1D27-4118-B475-11D3AD4CAE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5417A4-E64A-4B33-9612-7082D682B6C2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C02FED-1D27-4118-B475-11D3AD4CAE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75417A4-E64A-4B33-9612-7082D682B6C2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8C02FED-1D27-4118-B475-11D3AD4CAEB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package" Target="../embeddings/Microsoft_PowerPoint_Presentation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274977" y="207219"/>
          <a:ext cx="8869023" cy="665078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Prezentace" r:id="rId4" imgW="4735080" imgH="3550879" progId="PowerPoint.Show.12">
                  <p:embed/>
                </p:oleObj>
              </mc:Choice>
              <mc:Fallback>
                <p:oleObj name="Prezentace" r:id="rId4" imgW="4735080" imgH="3550879" progId="PowerPoint.Show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4977" y="207219"/>
                        <a:ext cx="8869023" cy="665078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obsahuje prezentaci, která je tvořena soutěžními otázkami k zopakování učiva o Evropě. Děti soutěží samostatně nebo ve dvojicích. Určeno pro 4. a 5. ročník.</a:t>
            </a:r>
          </a:p>
          <a:p>
            <a:r>
              <a:rPr lang="cs-CZ" dirty="0" smtClean="0"/>
              <a:t>Pomůcky: psací potřeby, papír, mapa</a:t>
            </a:r>
          </a:p>
          <a:p>
            <a:r>
              <a:rPr lang="cs-CZ" dirty="0" smtClean="0"/>
              <a:t>Pilotáž: Materiál byl pilotován v 5. ročníku. V závěru vyhodnocení byl doplněn o DVD </a:t>
            </a:r>
            <a:r>
              <a:rPr lang="cs-CZ" dirty="0" err="1" smtClean="0"/>
              <a:t>Cestománie</a:t>
            </a:r>
            <a:r>
              <a:rPr lang="cs-CZ" dirty="0" smtClean="0"/>
              <a:t> – Rakousko.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08912" cy="430649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Milí žáci,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zopakujeme si vaše znalosti z učiva o Evropě pomocí kontrolních úkolů.Zapisujte si odpovědi a na závěr si úkoly společně zopakujeme a zkontrolujeme.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2050" name="Picture 2" descr="C:\Documents and Settings\Ruda\Local Settings\Temporary Internet Files\Content.IE5\N6O2ZN0X\MP90044230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4149080"/>
            <a:ext cx="4320480" cy="270892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1. ČR sousedí s 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 Polskem, Maďarskem, Slovenskem, Rakouskem</a:t>
            </a:r>
          </a:p>
          <a:p>
            <a:r>
              <a:rPr lang="cs-CZ" dirty="0" smtClean="0"/>
              <a:t>B) Polskem, Slovenskem, Německem, Rakouskem</a:t>
            </a:r>
          </a:p>
          <a:p>
            <a:r>
              <a:rPr lang="cs-CZ" dirty="0" smtClean="0"/>
              <a:t>C) Polskem, Slovenskem, Německem, Ukrajinou</a:t>
            </a:r>
            <a:endParaRPr lang="cs-CZ" dirty="0"/>
          </a:p>
        </p:txBody>
      </p:sp>
      <p:pic>
        <p:nvPicPr>
          <p:cNvPr id="3074" name="Picture 2" descr="C:\Documents and Settings\Ruda\Local Settings\Temporary Internet Files\Content.IE5\RXA1YXYW\MP90044244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4297139"/>
            <a:ext cx="3655850" cy="256086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2. Které země je tato státní vlajka?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 Polska</a:t>
            </a:r>
          </a:p>
          <a:p>
            <a:r>
              <a:rPr lang="cs-CZ" dirty="0" smtClean="0"/>
              <a:t>B) Rakouska</a:t>
            </a:r>
          </a:p>
          <a:p>
            <a:r>
              <a:rPr lang="cs-CZ" dirty="0" smtClean="0"/>
              <a:t>C) Německa</a:t>
            </a:r>
            <a:endParaRPr lang="cs-CZ" dirty="0"/>
          </a:p>
        </p:txBody>
      </p:sp>
      <p:pic>
        <p:nvPicPr>
          <p:cNvPr id="4098" name="Picture 2" descr="C:\Documents and Settings\Ruda\Local Settings\Temporary Internet Files\Content.IE5\ODE6PK7M\MP90036261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2420888"/>
            <a:ext cx="4608512" cy="399444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3. V Polsku neleží tato města: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 </a:t>
            </a:r>
            <a:r>
              <a:rPr lang="cs-CZ" dirty="0"/>
              <a:t>V</a:t>
            </a:r>
            <a:r>
              <a:rPr lang="cs-CZ" dirty="0" smtClean="0"/>
              <a:t>aršava, Krakov, Lodž</a:t>
            </a:r>
          </a:p>
          <a:p>
            <a:r>
              <a:rPr lang="cs-CZ" dirty="0" smtClean="0"/>
              <a:t>B) Varšava, Hamburk, Lodž</a:t>
            </a:r>
          </a:p>
          <a:p>
            <a:r>
              <a:rPr lang="cs-CZ" dirty="0" smtClean="0"/>
              <a:t>C) Varšava Krakov, Štětín</a:t>
            </a:r>
            <a:endParaRPr lang="cs-CZ" dirty="0"/>
          </a:p>
        </p:txBody>
      </p:sp>
      <p:pic>
        <p:nvPicPr>
          <p:cNvPr id="5122" name="Picture 2" descr="C:\Documents and Settings\Ruda\Local Settings\Temporary Internet Files\Content.IE5\C0WCKVPU\MC90043514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2780928"/>
            <a:ext cx="3030934" cy="35310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4. Největší přístav na Labi 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 Děčín</a:t>
            </a:r>
          </a:p>
          <a:p>
            <a:r>
              <a:rPr lang="cs-CZ" dirty="0" smtClean="0"/>
              <a:t>B) Hamburk</a:t>
            </a:r>
          </a:p>
          <a:p>
            <a:r>
              <a:rPr lang="cs-CZ" dirty="0" smtClean="0"/>
              <a:t>C) Vídeň</a:t>
            </a:r>
            <a:endParaRPr lang="cs-CZ" dirty="0"/>
          </a:p>
        </p:txBody>
      </p:sp>
      <p:pic>
        <p:nvPicPr>
          <p:cNvPr id="6146" name="Picture 2" descr="C:\Documents and Settings\Ruda\Local Settings\Temporary Internet Files\Content.IE5\WUM3ZQO2\MC90042964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1437847"/>
            <a:ext cx="4680520" cy="486505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5. Který významný hudební skladatel se narodil v Salcburku?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 Dvořák</a:t>
            </a:r>
          </a:p>
          <a:p>
            <a:r>
              <a:rPr lang="cs-CZ" dirty="0" smtClean="0"/>
              <a:t>B) Mozart</a:t>
            </a:r>
          </a:p>
          <a:p>
            <a:r>
              <a:rPr lang="cs-CZ" dirty="0" smtClean="0"/>
              <a:t>C) </a:t>
            </a:r>
            <a:r>
              <a:rPr lang="cs-CZ" dirty="0" err="1" smtClean="0"/>
              <a:t>Bach</a:t>
            </a:r>
            <a:endParaRPr lang="cs-CZ" dirty="0"/>
          </a:p>
        </p:txBody>
      </p:sp>
      <p:pic>
        <p:nvPicPr>
          <p:cNvPr id="7170" name="Picture 2" descr="C:\Documents and Settings\Ruda\Local Settings\Temporary Internet Files\Content.IE5\N6O2ZN0X\MC90041523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30500" y="1800466"/>
            <a:ext cx="5873948" cy="423362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6. Jakým jazykem se mluví v Rakousku?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 německy</a:t>
            </a:r>
          </a:p>
          <a:p>
            <a:r>
              <a:rPr lang="cs-CZ" dirty="0" smtClean="0"/>
              <a:t>B) </a:t>
            </a:r>
            <a:r>
              <a:rPr lang="cs-CZ" dirty="0" err="1" smtClean="0"/>
              <a:t>rakousky</a:t>
            </a:r>
            <a:endParaRPr lang="cs-CZ" dirty="0" smtClean="0"/>
          </a:p>
          <a:p>
            <a:r>
              <a:rPr lang="cs-CZ" dirty="0" smtClean="0"/>
              <a:t>C) chorvatsky</a:t>
            </a:r>
            <a:endParaRPr lang="cs-CZ" dirty="0"/>
          </a:p>
        </p:txBody>
      </p:sp>
      <p:pic>
        <p:nvPicPr>
          <p:cNvPr id="8194" name="Picture 2" descr="C:\Documents and Settings\Ruda\Local Settings\Temporary Internet Files\Content.IE5\RXA1YXYW\MC9001291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2564904"/>
            <a:ext cx="4670425" cy="384333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7. Největší německé jezero se jmenuje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 Baltské</a:t>
            </a:r>
          </a:p>
          <a:p>
            <a:r>
              <a:rPr lang="cs-CZ" dirty="0" smtClean="0"/>
              <a:t>B) Středozemní</a:t>
            </a:r>
          </a:p>
          <a:p>
            <a:r>
              <a:rPr lang="cs-CZ" dirty="0" smtClean="0"/>
              <a:t>C) Bodamské</a:t>
            </a:r>
            <a:endParaRPr lang="cs-CZ" dirty="0"/>
          </a:p>
        </p:txBody>
      </p:sp>
      <p:pic>
        <p:nvPicPr>
          <p:cNvPr id="9218" name="Picture 2" descr="C:\Documents and Settings\Ruda\Local Settings\Temporary Internet Files\Content.IE5\2DGBQCYF\MP90018174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2996952"/>
            <a:ext cx="5224862" cy="34310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1a</a:t>
            </a:r>
          </a:p>
          <a:p>
            <a:r>
              <a:rPr lang="cs-CZ" dirty="0" smtClean="0"/>
              <a:t>2c</a:t>
            </a:r>
          </a:p>
          <a:p>
            <a:r>
              <a:rPr lang="cs-CZ" dirty="0" smtClean="0"/>
              <a:t>3b</a:t>
            </a:r>
          </a:p>
          <a:p>
            <a:r>
              <a:rPr lang="cs-CZ" dirty="0" smtClean="0"/>
              <a:t>4b</a:t>
            </a:r>
          </a:p>
          <a:p>
            <a:r>
              <a:rPr lang="cs-CZ" dirty="0" smtClean="0"/>
              <a:t>5b</a:t>
            </a:r>
          </a:p>
          <a:p>
            <a:r>
              <a:rPr lang="cs-CZ" dirty="0" smtClean="0"/>
              <a:t>6a</a:t>
            </a:r>
          </a:p>
          <a:p>
            <a:r>
              <a:rPr lang="cs-CZ" dirty="0" smtClean="0"/>
              <a:t>7c                       Blahopřeji!!!</a:t>
            </a: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5364088" y="1700808"/>
            <a:ext cx="3240360" cy="316835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41</TotalTime>
  <Words>228</Words>
  <Application>Microsoft Office PowerPoint</Application>
  <PresentationFormat>Předvádění na obrazovce (4:3)</PresentationFormat>
  <Paragraphs>43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Vrchol</vt:lpstr>
      <vt:lpstr>Prezentace</vt:lpstr>
      <vt:lpstr>Prezentace aplikace PowerPoint</vt:lpstr>
      <vt:lpstr>Anotace</vt:lpstr>
      <vt:lpstr>Milí žáci, zopakujeme si vaše znalosti z učiva o Evropě pomocí kontrolních úkolů.Zapisujte si odpovědi a na závěr si úkoly společně zopakujeme a zkontrolujeme. </vt:lpstr>
      <vt:lpstr>1. ČR sousedí s :</vt:lpstr>
      <vt:lpstr>2. Které země je tato státní vlajka?</vt:lpstr>
      <vt:lpstr>3. V Polsku neleží tato města:</vt:lpstr>
      <vt:lpstr>4. Největší přístav na Labi je:</vt:lpstr>
      <vt:lpstr>5. Který významný hudební skladatel se narodil v Salcburku?</vt:lpstr>
      <vt:lpstr>6. Jakým jazykem se mluví v Rakousku?</vt:lpstr>
      <vt:lpstr>7. Největší německé jezero se jmenuje:</vt:lpstr>
      <vt:lpstr>Řešení: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Rudolf Mlýnek</dc:creator>
  <cp:lastModifiedBy>H Koláčková</cp:lastModifiedBy>
  <cp:revision>35</cp:revision>
  <dcterms:created xsi:type="dcterms:W3CDTF">2013-02-10T13:47:52Z</dcterms:created>
  <dcterms:modified xsi:type="dcterms:W3CDTF">2013-04-11T11:21:09Z</dcterms:modified>
</cp:coreProperties>
</file>