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59" r:id="rId6"/>
    <p:sldId id="263" r:id="rId7"/>
    <p:sldId id="260" r:id="rId8"/>
    <p:sldId id="264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4444F-7CCF-41BB-B50E-06FF0C07F42F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49F37-C266-4D1F-92D2-94929F6243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4444F-7CCF-41BB-B50E-06FF0C07F42F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49F37-C266-4D1F-92D2-94929F6243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4444F-7CCF-41BB-B50E-06FF0C07F42F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49F37-C266-4D1F-92D2-94929F6243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4444F-7CCF-41BB-B50E-06FF0C07F42F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49F37-C266-4D1F-92D2-94929F6243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4444F-7CCF-41BB-B50E-06FF0C07F42F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49F37-C266-4D1F-92D2-94929F6243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4444F-7CCF-41BB-B50E-06FF0C07F42F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49F37-C266-4D1F-92D2-94929F6243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4444F-7CCF-41BB-B50E-06FF0C07F42F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49F37-C266-4D1F-92D2-94929F6243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4444F-7CCF-41BB-B50E-06FF0C07F42F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49F37-C266-4D1F-92D2-94929F6243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4444F-7CCF-41BB-B50E-06FF0C07F42F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49F37-C266-4D1F-92D2-94929F6243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4444F-7CCF-41BB-B50E-06FF0C07F42F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49F37-C266-4D1F-92D2-94929F6243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4444F-7CCF-41BB-B50E-06FF0C07F42F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A49F37-C266-4D1F-92D2-94929F6243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4444F-7CCF-41BB-B50E-06FF0C07F42F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A49F37-C266-4D1F-92D2-94929F6243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467544" y="332656"/>
          <a:ext cx="8221360" cy="61653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3689584" imgH="2767433" progId="PowerPoint.Show.12">
                  <p:embed/>
                </p:oleObj>
              </mc:Choice>
              <mc:Fallback>
                <p:oleObj name="Prezentace" r:id="rId4" imgW="3689584" imgH="2767433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332656"/>
                        <a:ext cx="8221360" cy="616530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obsahuje prezentaci s úkoly, které plní žáci společně na interaktivní tabuli. Možno zařadit v opakovací hodině. Určeno žákům 4. a 5. ročníku.</a:t>
            </a:r>
          </a:p>
          <a:p>
            <a:r>
              <a:rPr lang="cs-CZ" dirty="0" smtClean="0"/>
              <a:t>Pomůcky: mapa, interaktivní tabule</a:t>
            </a:r>
          </a:p>
          <a:p>
            <a:r>
              <a:rPr lang="cs-CZ" dirty="0" smtClean="0"/>
              <a:t>Pilotáž: Prezentace byla pilotována v 5. ročníku v rámci závěrečného opakování.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Poznáváme Evropu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Vyjmenuj země, se kterými sousedí ČR:…………………………………………………</a:t>
            </a:r>
          </a:p>
          <a:p>
            <a:r>
              <a:rPr lang="cs-CZ" dirty="0" smtClean="0"/>
              <a:t>Hlavní město Polska:………………………</a:t>
            </a:r>
          </a:p>
          <a:p>
            <a:r>
              <a:rPr lang="cs-CZ" dirty="0" smtClean="0"/>
              <a:t>Hlavní město Rakouska:………………….</a:t>
            </a:r>
          </a:p>
          <a:p>
            <a:r>
              <a:rPr lang="cs-CZ" dirty="0" smtClean="0"/>
              <a:t>Se kterými zeměmi sousedí Slovensko?</a:t>
            </a:r>
          </a:p>
          <a:p>
            <a:r>
              <a:rPr lang="cs-CZ" dirty="0" smtClean="0"/>
              <a:t>………………………………………………………….</a:t>
            </a:r>
          </a:p>
          <a:p>
            <a:r>
              <a:rPr lang="cs-CZ" dirty="0" smtClean="0"/>
              <a:t>Vypiš alespoň 5 velkých měst Německa:</a:t>
            </a:r>
          </a:p>
          <a:p>
            <a:r>
              <a:rPr lang="cs-CZ" dirty="0" smtClean="0"/>
              <a:t>……………………………………………………………</a:t>
            </a:r>
          </a:p>
          <a:p>
            <a:endParaRPr lang="cs-CZ" dirty="0"/>
          </a:p>
        </p:txBody>
      </p:sp>
      <p:pic>
        <p:nvPicPr>
          <p:cNvPr id="2050" name="Picture 2" descr="C:\Documents and Settings\Ruda\Local Settings\Temporary Internet Files\Content.IE5\LYTOE82G\MC90044039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0"/>
            <a:ext cx="1755576" cy="17555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Documents and Settings\Ruda\Local Settings\Temporary Internet Files\Content.IE5\KN94X1AE\MP9004254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60648"/>
            <a:ext cx="3965079" cy="6078206"/>
          </a:xfrm>
          <a:prstGeom prst="rect">
            <a:avLst/>
          </a:prstGeom>
          <a:noFill/>
        </p:spPr>
      </p:pic>
      <p:pic>
        <p:nvPicPr>
          <p:cNvPr id="5126" name="Picture 6" descr="C:\Documents and Settings\Ruda\Local Settings\Temporary Internet Files\Content.IE5\495NU8VN\MP90042551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692696"/>
            <a:ext cx="3479762" cy="52170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91264" cy="5361459"/>
          </a:xfrm>
        </p:spPr>
        <p:txBody>
          <a:bodyPr/>
          <a:lstStyle/>
          <a:p>
            <a:r>
              <a:rPr lang="cs-CZ" dirty="0" smtClean="0"/>
              <a:t>Z ČR teče přes Německo řeka…………………….</a:t>
            </a:r>
          </a:p>
          <a:p>
            <a:r>
              <a:rPr lang="cs-CZ" dirty="0" smtClean="0"/>
              <a:t>Nejprůmyslovější oblastí Německa teče řeka………………………..</a:t>
            </a:r>
          </a:p>
          <a:p>
            <a:r>
              <a:rPr lang="cs-CZ" dirty="0" smtClean="0"/>
              <a:t>Nejdelší řekou Polska je……………………………</a:t>
            </a:r>
          </a:p>
          <a:p>
            <a:r>
              <a:rPr lang="cs-CZ" dirty="0" smtClean="0"/>
              <a:t>Přes Bratislavu teče řeka………………………….</a:t>
            </a:r>
          </a:p>
          <a:p>
            <a:r>
              <a:rPr lang="cs-CZ" dirty="0" smtClean="0"/>
              <a:t>Provozuje Rakousko říční dopravu?...........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7" name="Picture 5" descr="C:\Documents and Settings\Ruda\Local Settings\Temporary Internet Files\Content.IE5\C0WCKVPU\MP90017536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221088"/>
            <a:ext cx="3657600" cy="24511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9" name="Picture 5" descr="C:\Documents and Settings\Ruda\Local Settings\Temporary Internet Files\Content.IE5\BW7LM5H0\MP9001635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0648"/>
            <a:ext cx="9144000" cy="600471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19256" cy="5361459"/>
          </a:xfrm>
        </p:spPr>
        <p:txBody>
          <a:bodyPr/>
          <a:lstStyle/>
          <a:p>
            <a:r>
              <a:rPr lang="cs-CZ" dirty="0" smtClean="0"/>
              <a:t>Vyhledejte nejvyšší horu Rakouska:…………………………………………………….</a:t>
            </a:r>
          </a:p>
          <a:p>
            <a:r>
              <a:rPr lang="cs-CZ" dirty="0" smtClean="0"/>
              <a:t>Které řeky pramení v Alpách?...........................</a:t>
            </a:r>
          </a:p>
          <a:p>
            <a:r>
              <a:rPr lang="cs-CZ" dirty="0" smtClean="0"/>
              <a:t>Která surovina se těží v Alpách, kterou všichni potřebujeme?....................</a:t>
            </a:r>
          </a:p>
          <a:p>
            <a:r>
              <a:rPr lang="cs-CZ" dirty="0" smtClean="0"/>
              <a:t>Které suroviny se těží v Německu?...................</a:t>
            </a:r>
          </a:p>
          <a:p>
            <a:r>
              <a:rPr lang="cs-CZ" dirty="0" smtClean="0"/>
              <a:t>Jak se jmenuje hora v Tatrách na hranicích Polska a Slovenska?.................................</a:t>
            </a:r>
            <a:endParaRPr lang="cs-CZ" dirty="0"/>
          </a:p>
        </p:txBody>
      </p:sp>
      <p:pic>
        <p:nvPicPr>
          <p:cNvPr id="4100" name="Picture 4" descr="C:\Documents and Settings\Ruda\Local Settings\Temporary Internet Files\Content.IE5\WUM3ZQO2\MC90025082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4077072"/>
            <a:ext cx="1112837" cy="26384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1" name="Picture 3" descr="C:\Documents and Settings\Ruda\Local Settings\Temporary Internet Files\Content.IE5\N6O2ZN0X\MP9001822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415652"/>
            <a:ext cx="9144000" cy="60047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19256" cy="5433467"/>
          </a:xfrm>
        </p:spPr>
        <p:txBody>
          <a:bodyPr/>
          <a:lstStyle/>
          <a:p>
            <a:r>
              <a:rPr lang="cs-CZ" dirty="0" smtClean="0"/>
              <a:t>Vyhledej největší slovenská města:………………………………………………………</a:t>
            </a:r>
          </a:p>
          <a:p>
            <a:r>
              <a:rPr lang="cs-CZ" dirty="0" smtClean="0"/>
              <a:t>Jak se jmenuje nejvyšší hora Slovenska?..................................................</a:t>
            </a:r>
          </a:p>
          <a:p>
            <a:r>
              <a:rPr lang="cs-CZ" dirty="0" smtClean="0"/>
              <a:t>Jakým jazykem se na Slovensku hovoří?.......................................</a:t>
            </a:r>
          </a:p>
          <a:p>
            <a:r>
              <a:rPr lang="cs-CZ" dirty="0" smtClean="0"/>
              <a:t>Co znamenají tato slova? </a:t>
            </a:r>
            <a:r>
              <a:rPr lang="cs-CZ" dirty="0" err="1" smtClean="0"/>
              <a:t>Alebo</a:t>
            </a:r>
            <a:r>
              <a:rPr lang="cs-CZ" dirty="0" smtClean="0"/>
              <a:t>-      </a:t>
            </a:r>
            <a:r>
              <a:rPr lang="cs-CZ" dirty="0" err="1" smtClean="0"/>
              <a:t>ktoré</a:t>
            </a:r>
            <a:r>
              <a:rPr lang="cs-CZ" dirty="0" smtClean="0"/>
              <a:t>-</a:t>
            </a:r>
          </a:p>
          <a:p>
            <a:r>
              <a:rPr lang="cs-CZ" dirty="0" err="1" smtClean="0"/>
              <a:t>Január</a:t>
            </a:r>
            <a:r>
              <a:rPr lang="cs-CZ" dirty="0" smtClean="0"/>
              <a:t>-    </a:t>
            </a:r>
            <a:r>
              <a:rPr lang="cs-CZ" dirty="0" err="1" smtClean="0"/>
              <a:t>ceruzka</a:t>
            </a:r>
            <a:r>
              <a:rPr lang="cs-CZ" dirty="0" smtClean="0"/>
              <a:t>-         </a:t>
            </a:r>
            <a:r>
              <a:rPr lang="cs-CZ" dirty="0" err="1" smtClean="0"/>
              <a:t>konár</a:t>
            </a:r>
            <a:r>
              <a:rPr lang="cs-CZ" dirty="0" smtClean="0"/>
              <a:t>-………..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184</Words>
  <Application>Microsoft Office PowerPoint</Application>
  <PresentationFormat>Předvádění na obrazovce (4:3)</PresentationFormat>
  <Paragraphs>31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Prezentace</vt:lpstr>
      <vt:lpstr>Prezentace aplikace PowerPoint</vt:lpstr>
      <vt:lpstr>Anotace</vt:lpstr>
      <vt:lpstr>Poznáváme Evropu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21</cp:revision>
  <dcterms:created xsi:type="dcterms:W3CDTF">2013-02-10T15:12:20Z</dcterms:created>
  <dcterms:modified xsi:type="dcterms:W3CDTF">2013-04-11T11:20:42Z</dcterms:modified>
</cp:coreProperties>
</file>