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F6469-0B1D-40C5-B7F2-08156E9436A4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73646-ABFB-4F2C-A03D-6F04BADC9E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D3152-5173-4EDF-ABB8-E2E1EF0AE445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53DBF-6763-4724-9EDA-673F29E144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F31E5-EF5C-4613-9421-BBA3A5FCEF5E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E4C8F-08B2-4EDF-B48A-530E223DC3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0EC33-37A1-4B85-932A-45602E36DDF9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073CB-A338-48FF-A56E-2E0D59B949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06BBC-F9B8-451E-ADDB-6B030908B591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6E30F-F6F0-412B-9D0E-55171813BB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8A51D-627A-449A-BF7D-F2BA95C1DE7B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EFCFB-6FB7-449F-AF55-48EBE1F0B9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89CD2-AC1A-4F65-81C3-E14A65CEFC6A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DF703-8E96-4212-9733-E468351CF2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80D30-03D8-418C-B4C7-6DD848BEA91E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F2C49-9AD4-4402-B693-54A9C5D59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64DA9F-F56A-4BDA-A752-16954EACCAB9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F56E2-428F-4BC6-B05D-4B06C3DC53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48ADA-F4C1-48A6-8E5C-F07B46AC5A1C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0EEDD-E606-493E-9091-A9BE1DFD22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E176C-1604-44E5-A983-FDE2521436DD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7E8D5-C7EA-4D81-8137-829C06DB02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339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37F630E-BE77-4705-A8BD-09DB7521CCCE}" type="datetimeFigureOut">
              <a:rPr lang="cs-CZ"/>
              <a:pPr>
                <a:defRPr/>
              </a:pPr>
              <a:t>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DF5D9B3-0695-4008-91FA-94099BB0D8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2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Presentation11.ppt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4/4b/Archeoskanzen_Modr%C3%A1_(5)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2275" y="1371600"/>
            <a:ext cx="8229600" cy="18288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29" name="Podnadpis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endParaRPr lang="cs-CZ" smtClean="0"/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323850" y="333375"/>
          <a:ext cx="8388350" cy="6289675"/>
        </p:xfrm>
        <a:graphic>
          <a:graphicData uri="http://schemas.openxmlformats.org/presentationml/2006/ole">
            <p:oleObj spid="_x0000_s1027" name="Prezentace" r:id="rId3" imgW="3689584" imgH="2767433" progId="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obsahuje prezentace, které slouží jako doprovodný materiál při výkladu nového učiva, příp. i jako zápis do sešitu.</a:t>
            </a:r>
          </a:p>
          <a:p>
            <a:r>
              <a:rPr lang="cs-CZ" smtClean="0"/>
              <a:t>Pilotáž: Prezentace byla pilotována ve 4. ročníku. Byla  doplněna ukázkami z Dějin udatného českého národa č. 4 a 5.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Slované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Příchod 5.st.n.l. během stěhování národů</a:t>
            </a:r>
          </a:p>
          <a:p>
            <a:r>
              <a:rPr lang="cs-CZ" smtClean="0"/>
              <a:t>Především zemědělci a pastevci</a:t>
            </a:r>
          </a:p>
          <a:p>
            <a:r>
              <a:rPr lang="cs-CZ" smtClean="0"/>
              <a:t>Byli pohané</a:t>
            </a:r>
            <a:r>
              <a:rPr lang="cs-CZ" smtClean="0">
                <a:latin typeface="Arial" charset="0"/>
              </a:rPr>
              <a:t>,</a:t>
            </a:r>
            <a:r>
              <a:rPr lang="cs-CZ" smtClean="0"/>
              <a:t> např. Lada – bohyně lásky</a:t>
            </a:r>
          </a:p>
          <a:p>
            <a:r>
              <a:rPr lang="cs-CZ" smtClean="0"/>
              <a:t>Neznali mince, zboží vyměňovali</a:t>
            </a:r>
          </a:p>
        </p:txBody>
      </p:sp>
      <p:pic>
        <p:nvPicPr>
          <p:cNvPr id="16387" name="Picture 2" descr="C:\Documents and Settings\Ruda\Local Settings\Temporary Internet Files\Content.IE5\BW7LM5H0\MC90031909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4221163"/>
            <a:ext cx="3960813" cy="2233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Obydlí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Domy ze dřeva, proutí a rákosí</a:t>
            </a:r>
          </a:p>
          <a:p>
            <a:r>
              <a:rPr lang="cs-CZ" smtClean="0"/>
              <a:t>Z poloviny zahloubeny v zemi</a:t>
            </a:r>
          </a:p>
        </p:txBody>
      </p:sp>
      <p:pic>
        <p:nvPicPr>
          <p:cNvPr id="17411" name="Picture 2" descr="Archeoskanzen_Modrá_(5).jpg (1600×120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2698750"/>
            <a:ext cx="5545137" cy="415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Pěstovali: pšenici, oves, ječmen, žito, proso, hrách.</a:t>
            </a:r>
          </a:p>
          <a:p>
            <a:r>
              <a:rPr lang="cs-CZ" smtClean="0"/>
              <a:t>Z obilovin připravovali placky, kaše a jiná jídla</a:t>
            </a:r>
          </a:p>
          <a:p>
            <a:r>
              <a:rPr lang="cs-CZ" smtClean="0"/>
              <a:t>Sladili medem z lesních včel</a:t>
            </a:r>
          </a:p>
          <a:p>
            <a:r>
              <a:rPr lang="cs-CZ" smtClean="0"/>
              <a:t>Doplňkem byly pokrmy z mléka krav, koz, ovcí a maso z ryb, zvěře a chovaných prasat</a:t>
            </a:r>
          </a:p>
        </p:txBody>
      </p:sp>
      <p:pic>
        <p:nvPicPr>
          <p:cNvPr id="18435" name="Picture 3" descr="C:\Documents and Settings\Ruda\Local Settings\Temporary Internet Files\Content.IE5\LYTOE82G\MC90043801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3238" y="4349750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Nářadí</a:t>
            </a:r>
            <a:endParaRPr lang="cs-CZ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Vyráběl</a:t>
            </a:r>
            <a:r>
              <a:rPr lang="cs-CZ" smtClean="0">
                <a:latin typeface="Arial" charset="0"/>
              </a:rPr>
              <a:t>i</a:t>
            </a:r>
            <a:r>
              <a:rPr lang="cs-CZ" smtClean="0"/>
              <a:t> rýče, srpy, radlice, nože, sekery, harpuny</a:t>
            </a:r>
          </a:p>
          <a:p>
            <a:r>
              <a:rPr lang="cs-CZ" smtClean="0"/>
              <a:t>Železo bylo vzácné</a:t>
            </a:r>
          </a:p>
          <a:p>
            <a:r>
              <a:rPr lang="cs-CZ" smtClean="0"/>
              <a:t>Obdělávání půdy – používali hák tažený dobytkem</a:t>
            </a:r>
          </a:p>
        </p:txBody>
      </p:sp>
      <p:pic>
        <p:nvPicPr>
          <p:cNvPr id="19459" name="Picture 2" descr="C:\Documents and Settings\Ruda\Local Settings\Temporary Internet Files\Content.IE5\WY2E03GB\MC9003535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4149725"/>
            <a:ext cx="990600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 descr="C:\Documents and Settings\Ruda\Local Settings\Temporary Internet Files\Content.IE5\8GE6BQRZ\MC90014982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860800"/>
            <a:ext cx="11557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C:\Documents and Settings\Ruda\Local Settings\Temporary Internet Files\Content.IE5\WY2E03GB\MC90033487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02438" y="4151313"/>
            <a:ext cx="1809750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Výroba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Kromě práce na poli i výroba potřebných věcí</a:t>
            </a:r>
          </a:p>
          <a:p>
            <a:r>
              <a:rPr lang="cs-CZ" smtClean="0"/>
              <a:t>Předli vlnu a len</a:t>
            </a:r>
          </a:p>
          <a:p>
            <a:r>
              <a:rPr lang="cs-CZ" smtClean="0"/>
              <a:t>Tkali látky</a:t>
            </a:r>
          </a:p>
          <a:p>
            <a:r>
              <a:rPr lang="cs-CZ" smtClean="0"/>
              <a:t>Stavěli obydlí</a:t>
            </a:r>
          </a:p>
          <a:p>
            <a:r>
              <a:rPr lang="cs-CZ" smtClean="0"/>
              <a:t>Pletli košíky</a:t>
            </a:r>
          </a:p>
          <a:p>
            <a:r>
              <a:rPr lang="cs-CZ" smtClean="0"/>
              <a:t>Vyřezávali nářadí, nádoby</a:t>
            </a:r>
          </a:p>
        </p:txBody>
      </p:sp>
      <p:pic>
        <p:nvPicPr>
          <p:cNvPr id="20483" name="Picture 2" descr="C:\Documents and Settings\Ruda\Local Settings\Temporary Internet Files\Content.IE5\KN94X1AE\MC90035489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2349500"/>
            <a:ext cx="3125788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ŠEVELA,Pavel.Http://commons.wikipedia.org[online].</a:t>
            </a:r>
            <a:r>
              <a:rPr lang="cs-CZ" b="1" smtClean="0">
                <a:hlinkClick r:id="rId2"/>
              </a:rPr>
              <a:t> </a:t>
            </a:r>
            <a:r>
              <a:rPr lang="cs-CZ" smtClean="0">
                <a:hlinkClick r:id="rId2"/>
              </a:rPr>
              <a:t>8. 2. 2012, 18:25</a:t>
            </a:r>
            <a:r>
              <a:rPr lang="cs-CZ" smtClean="0"/>
              <a:t>[cit.2013-01-16].File:Archeoskanzen Modrá (5) jpg.Dostupné z www:&lt;http://commons.wikimedia.org/wiki/File:Archeoskanzen_Modr%C3%A1_(5).jpg?uselang=cs&gt;.</a:t>
            </a:r>
          </a:p>
          <a:p>
            <a:r>
              <a:rPr lang="cs-CZ" smtClean="0"/>
              <a:t>www.office.microsoft.com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</TotalTime>
  <Words>157</Words>
  <Application>Microsoft Office PowerPoint</Application>
  <PresentationFormat>On-screen Show (4:3)</PresentationFormat>
  <Paragraphs>23</Paragraphs>
  <Slides>8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8" baseType="lpstr">
      <vt:lpstr>Book Antiqua</vt:lpstr>
      <vt:lpstr>Arial</vt:lpstr>
      <vt:lpstr>Lucida Sans</vt:lpstr>
      <vt:lpstr>Wingdings 2</vt:lpstr>
      <vt:lpstr>Wingdings</vt:lpstr>
      <vt:lpstr>Wingdings 3</vt:lpstr>
      <vt:lpstr>Calibri</vt:lpstr>
      <vt:lpstr>Vrchol</vt:lpstr>
      <vt:lpstr>Vrchol</vt:lpstr>
      <vt:lpstr>Prezentace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Rudolf Mlýnek</dc:creator>
  <cp:lastModifiedBy>DUM</cp:lastModifiedBy>
  <cp:revision>26</cp:revision>
  <dcterms:created xsi:type="dcterms:W3CDTF">2013-02-17T18:39:35Z</dcterms:created>
  <dcterms:modified xsi:type="dcterms:W3CDTF">2013-10-07T13:51:50Z</dcterms:modified>
</cp:coreProperties>
</file>