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620688"/>
            <a:ext cx="2483768" cy="7200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1691680" y="260648"/>
            <a:ext cx="7128792" cy="6048672"/>
            <a:chOff x="1440160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3600400" y="83671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2556284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2790056" y="1340768"/>
              <a:ext cx="442900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980220" y="1916832"/>
              <a:ext cx="604867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Geometrie v rovině a prostoru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2574032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Strany krychle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257403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2574032" y="357301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574032" y="414908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5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440160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</a:t>
              </a:r>
              <a:r>
                <a:rPr lang="cs-CZ" sz="2000" b="1" cap="all" dirty="0" smtClean="0">
                  <a:latin typeface="+mj-lt"/>
                  <a:ea typeface="+mj-ea"/>
                  <a:cs typeface="+mj-cs"/>
                </a:rPr>
                <a:t>je určena k rozvoji prostorové představivosti. Zároveň upevňuje pojmy hrana, vrchol, strana</a:t>
              </a:r>
              <a:r>
                <a:rPr lang="cs-CZ" sz="2000" b="1" cap="all" dirty="0" smtClean="0">
                  <a:latin typeface="+mj-lt"/>
                  <a:ea typeface="+mj-ea"/>
                  <a:cs typeface="+mj-cs"/>
                </a:rPr>
                <a:t>. </a:t>
              </a:r>
              <a:r>
                <a:rPr lang="cs-CZ" sz="2000" b="1" cap="all" dirty="0" smtClean="0">
                  <a:latin typeface="+mj-lt"/>
                  <a:ea typeface="+mj-ea"/>
                  <a:cs typeface="+mj-cs"/>
                </a:rPr>
                <a:t>Žák na papírovém modelu krychle dokresluje barvy stran, kliknutím na prezentaci se objeví správné řešení.</a:t>
              </a:r>
              <a:endParaRPr kumimoji="0" lang="cs-CZ" sz="20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187624" y="2492896"/>
            <a:ext cx="6624736" cy="144016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>
            <a:spLocks noGrp="1"/>
          </p:cNvSpPr>
          <p:nvPr/>
        </p:nvSpPr>
        <p:spPr>
          <a:xfrm>
            <a:off x="683568" y="2636912"/>
            <a:ext cx="7772400" cy="1045811"/>
          </a:xfrm>
          <a:prstGeom prst="rect">
            <a:avLst/>
          </a:prstGeom>
          <a:noFill/>
        </p:spPr>
        <p:txBody>
          <a:bodyPr anchor="t" anchorCtr="0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US" sz="6200" b="1" kern="1200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lt"/>
                <a:cs typeface="+mj-lt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9pPr>
          </a:lstStyle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Strany krychle</a:t>
            </a:r>
            <a:endParaRPr lang="cs-CZ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Podnadpis 2"/>
          <p:cNvSpPr>
            <a:spLocks noGrp="1"/>
          </p:cNvSpPr>
          <p:nvPr/>
        </p:nvSpPr>
        <p:spPr bwMode="auto">
          <a:xfrm>
            <a:off x="419100" y="677069"/>
            <a:ext cx="8305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VY_42_INOVACE_08_Sítě krychle</a:t>
            </a:r>
            <a:endParaRPr lang="cs-CZ" sz="20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118086"/>
            <a:ext cx="6367414" cy="67399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116632"/>
            <a:ext cx="6368788" cy="6741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66913" y="766763"/>
            <a:ext cx="5210175" cy="532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66913" y="471488"/>
            <a:ext cx="5210175" cy="591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66913" y="766763"/>
            <a:ext cx="5210175" cy="532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66913" y="671513"/>
            <a:ext cx="5210175" cy="551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66913" y="766763"/>
            <a:ext cx="5210175" cy="532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66913" y="671513"/>
            <a:ext cx="5210175" cy="551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http://office.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microsoft.com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55000"/>
                </a:schemeClr>
              </a:solidFill>
              <a:effectLst/>
              <a:uLnTx/>
              <a:uFillTx/>
              <a:latin typeface="+mn-lt"/>
              <a:ea typeface="+mn-lt"/>
              <a:cs typeface="+mn-lt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000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CorelDraw</a:t>
            </a:r>
            <a:r>
              <a:rPr lang="cs-CZ" sz="200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!</a:t>
            </a:r>
            <a:endParaRPr kumimoji="0" lang="cs-CZ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99</Words>
  <Application>Microsoft Office PowerPoint</Application>
  <PresentationFormat>Předvádění na obrazovce (4:3)</PresentationFormat>
  <Paragraphs>23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Hanka</cp:lastModifiedBy>
  <cp:revision>16</cp:revision>
  <dcterms:created xsi:type="dcterms:W3CDTF">2012-01-01T09:37:47Z</dcterms:created>
  <dcterms:modified xsi:type="dcterms:W3CDTF">2012-01-04T20:51:33Z</dcterms:modified>
</cp:coreProperties>
</file>