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7512-448E-4777-8CF0-28A485D78490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5E58-BB1D-4F61-8EEB-8010FC2C33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7512-448E-4777-8CF0-28A485D78490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5E58-BB1D-4F61-8EEB-8010FC2C3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7512-448E-4777-8CF0-28A485D78490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0FE5E58-BB1D-4F61-8EEB-8010FC2C3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7512-448E-4777-8CF0-28A485D78490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5E58-BB1D-4F61-8EEB-8010FC2C3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7512-448E-4777-8CF0-28A485D78490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5E58-BB1D-4F61-8EEB-8010FC2C3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7512-448E-4777-8CF0-28A485D78490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5E58-BB1D-4F61-8EEB-8010FC2C3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7512-448E-4777-8CF0-28A485D78490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5E58-BB1D-4F61-8EEB-8010FC2C3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7512-448E-4777-8CF0-28A485D78490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5E58-BB1D-4F61-8EEB-8010FC2C3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7512-448E-4777-8CF0-28A485D78490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5E58-BB1D-4F61-8EEB-8010FC2C3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7512-448E-4777-8CF0-28A485D78490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5E58-BB1D-4F61-8EEB-8010FC2C3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7512-448E-4777-8CF0-28A485D78490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E5E58-BB1D-4F61-8EEB-8010FC2C3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7CA7512-448E-4777-8CF0-28A485D78490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0FE5E58-BB1D-4F61-8EEB-8010FC2C33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www.ceskatelevize.cz/ivysilani/10177109865-dejiny-udatneho-ceskeho-naroda/208552116230008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9/Josef_Mathauser_-_Praotec_%C4%8Cech_na_ho%C5%99e_%C5%98%C3%ADp.jpg" TargetMode="External"/><Relationship Id="rId2" Type="http://schemas.openxmlformats.org/officeDocument/2006/relationships/hyperlink" Target="http://upload.wikimedia.org/wikipedia/commons/f/f9/Jan_Vil%C3%ADmek_-_Alois_Jir%C3%A1sek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b/b8/Josef_Mathauser_-_Kn%C3%AD%C5%BEe_Krok_s_dcerami_(Kazi,_Teta,_Libuse).jpg" TargetMode="External"/><Relationship Id="rId4" Type="http://schemas.openxmlformats.org/officeDocument/2006/relationships/hyperlink" Target="http://cs.wikipedia.org/wiki/Soubor:Josef_Mathauser_-_Praotec_%C4%8Cech_na_ho%C5%99e_%C5%98%C3%AD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95536" y="188640"/>
          <a:ext cx="8532440" cy="63985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4" imgW="3732323" imgH="2799461" progId="PowerPoint.Show.12">
                  <p:embed/>
                </p:oleObj>
              </mc:Choice>
              <mc:Fallback>
                <p:oleObj name="Prezentace" r:id="rId4" imgW="3732323" imgH="2799461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188640"/>
                        <a:ext cx="8532440" cy="639858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obsahuje prezentaci nejstarších českých pověstí. Slouží jako doprovodný materiál o nejstarších událostech v pověstech. Je možné využít i konkrétní knihy, návštěvu divadelních představení, ilustrací pověsti v podobě komiksu, dramatizace pověstí apod. Prezentace je určena žákům 4. ročníku.</a:t>
            </a:r>
          </a:p>
          <a:p>
            <a:r>
              <a:rPr lang="cs-CZ" dirty="0" smtClean="0"/>
              <a:t>Pomůcky: kniha </a:t>
            </a:r>
            <a:r>
              <a:rPr lang="cs-CZ" dirty="0" err="1" smtClean="0"/>
              <a:t>A</a:t>
            </a:r>
            <a:r>
              <a:rPr lang="cs-CZ" dirty="0" smtClean="0"/>
              <a:t>.Jiráska Staré pověsti české</a:t>
            </a:r>
          </a:p>
          <a:p>
            <a:r>
              <a:rPr lang="cs-CZ" dirty="0" smtClean="0"/>
              <a:t>Pilotáž: Prezentace byla pilotována ve 4. ročníku jako součást výuky. V závěru hodiny děti zdramatizovaly pověst O Čechovi a doplnily obrázky postav.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 starých pověstí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rozpadu Sámové říše nemáme žádné písemné zprávy</a:t>
            </a:r>
          </a:p>
          <a:p>
            <a:r>
              <a:rPr lang="cs-CZ" dirty="0" smtClean="0"/>
              <a:t>Předci si začali vymýšlet příběhy, pověsti</a:t>
            </a:r>
          </a:p>
          <a:p>
            <a:r>
              <a:rPr lang="cs-CZ" dirty="0" smtClean="0"/>
              <a:t>Šířily se ústním podáním</a:t>
            </a:r>
          </a:p>
          <a:p>
            <a:r>
              <a:rPr lang="cs-CZ" dirty="0" smtClean="0"/>
              <a:t>Později je zaznamenávali kronikáři a spisovatelé</a:t>
            </a:r>
          </a:p>
          <a:p>
            <a:endParaRPr lang="cs-CZ" dirty="0"/>
          </a:p>
        </p:txBody>
      </p:sp>
      <p:pic>
        <p:nvPicPr>
          <p:cNvPr id="2050" name="Picture 2" descr="C:\Documents and Settings\Ruda\Local Settings\Temporary Internet Files\Content.IE5\GWQQMX6M\MC9000193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4675374"/>
            <a:ext cx="2501280" cy="21826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Kosmas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počátku 12. století napsal první kroniku o našich předcích</a:t>
            </a:r>
          </a:p>
          <a:p>
            <a:endParaRPr lang="cs-CZ" dirty="0"/>
          </a:p>
        </p:txBody>
      </p:sp>
      <p:pic>
        <p:nvPicPr>
          <p:cNvPr id="3076" name="Picture 4" descr="C:\Documents and Settings\Ruda\Local Settings\Temporary Internet Files\Content.IE5\BOMQ7ZAI\MP9003414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780928"/>
            <a:ext cx="5002237" cy="35693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Alois Jirásek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 knihy Staré pověsti české</a:t>
            </a:r>
          </a:p>
          <a:p>
            <a:r>
              <a:rPr lang="cs-CZ" dirty="0" smtClean="0"/>
              <a:t>Náměty čerpal ze starých kronik</a:t>
            </a:r>
            <a:endParaRPr lang="cs-CZ" dirty="0"/>
          </a:p>
        </p:txBody>
      </p:sp>
      <p:pic>
        <p:nvPicPr>
          <p:cNvPr id="4098" name="Picture 2" descr="Jan_Vilímek_-_Alois_Jirásek.jpg (451×568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867703"/>
            <a:ext cx="3168352" cy="39902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Pověst O Čechovi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Vypráví příběh o tom, jak přišli Slované pod vedením praotce Čecha k vrcholu hory Říp</a:t>
            </a:r>
          </a:p>
          <a:p>
            <a:r>
              <a:rPr lang="cs-CZ" dirty="0" smtClean="0"/>
              <a:t>Úkol:</a:t>
            </a:r>
          </a:p>
          <a:p>
            <a:r>
              <a:rPr lang="cs-CZ" dirty="0" smtClean="0"/>
              <a:t>a) přečtěte si ve škole nebo doma tuto pověst a pokuste se ji sami zdramatizovat</a:t>
            </a:r>
          </a:p>
          <a:p>
            <a:r>
              <a:rPr lang="cs-CZ" dirty="0" smtClean="0"/>
              <a:t>B) najděte všechny dostupné informace o hoře Říp a o rotundě sv. Jiří</a:t>
            </a:r>
          </a:p>
          <a:p>
            <a:r>
              <a:rPr lang="cs-CZ" dirty="0" smtClean="0"/>
              <a:t>C) vypište si věty, které pronesl praotec Čech, když sestoupil z hory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8434" name="Picture 2" descr="Josef_Mathauser_-_Praotec_Čech_na_hoře_Říp.jpg (484×313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4829" y="404664"/>
            <a:ext cx="9019171" cy="58326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 </a:t>
            </a:r>
            <a:r>
              <a:rPr lang="cs-CZ" b="1" dirty="0" err="1" smtClean="0"/>
              <a:t>Krokovi</a:t>
            </a:r>
            <a:r>
              <a:rPr lang="cs-CZ" b="1" dirty="0" smtClean="0"/>
              <a:t> a jeho dcerách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 smrti Čecha vládl Krok, který měl tři dcery: Kazi, Tetu a Libuši. Po jeho smrti vládla kněžna Libuše z hradu Vyšehrad.</a:t>
            </a:r>
          </a:p>
          <a:p>
            <a:r>
              <a:rPr lang="cs-CZ" dirty="0" smtClean="0"/>
              <a:t>Úkol:</a:t>
            </a:r>
          </a:p>
          <a:p>
            <a:r>
              <a:rPr lang="cs-CZ" dirty="0" smtClean="0"/>
              <a:t>A) zjistěte jméno Libušina manžela</a:t>
            </a:r>
          </a:p>
          <a:p>
            <a:r>
              <a:rPr lang="cs-CZ" dirty="0" smtClean="0"/>
              <a:t>B) co předpověděla Libuše Praze?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Josef_Mathauser_-_Kníže_Krok_s_dcerami_(Kazi,_Teta,_Libuse).jpg (483×316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620688"/>
            <a:ext cx="8653108" cy="56612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Další z pověstí: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Přemysl Oráč</a:t>
            </a:r>
          </a:p>
          <a:p>
            <a:r>
              <a:rPr lang="cs-CZ" b="1" dirty="0" smtClean="0"/>
              <a:t>O Horymírovi</a:t>
            </a:r>
          </a:p>
          <a:p>
            <a:r>
              <a:rPr lang="cs-CZ" b="1" dirty="0" smtClean="0"/>
              <a:t>Založení Prahy</a:t>
            </a:r>
          </a:p>
          <a:p>
            <a:r>
              <a:rPr lang="cs-CZ" b="1" dirty="0" smtClean="0"/>
              <a:t>Ctirad a Šárka</a:t>
            </a:r>
          </a:p>
          <a:p>
            <a:endParaRPr lang="cs-CZ" dirty="0" smtClean="0"/>
          </a:p>
          <a:p>
            <a:r>
              <a:rPr lang="cs-CZ" dirty="0" smtClean="0"/>
              <a:t>Přečtěte si další pověsti a pokuste se namalovat postavy, které vás zaujaly</a:t>
            </a:r>
          </a:p>
          <a:p>
            <a:r>
              <a:rPr lang="cs-CZ" dirty="0" smtClean="0"/>
              <a:t>Podívejte se na video: Dějiny udatného českého národa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ceskatelevize.cz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ivysilani</a:t>
            </a:r>
            <a:r>
              <a:rPr lang="cs-CZ" dirty="0" smtClean="0">
                <a:hlinkClick r:id="rId2"/>
              </a:rPr>
              <a:t>/10177109865-</a:t>
            </a:r>
            <a:r>
              <a:rPr lang="cs-CZ" dirty="0" err="1" smtClean="0">
                <a:hlinkClick r:id="rId2"/>
              </a:rPr>
              <a:t>dejiny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udatneho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ceskeho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naroda</a:t>
            </a:r>
            <a:r>
              <a:rPr lang="cs-CZ" dirty="0" smtClean="0">
                <a:hlinkClick r:id="rId2"/>
              </a:rPr>
              <a:t>/208552116230008/</a:t>
            </a:r>
            <a:endParaRPr lang="cs-CZ" dirty="0"/>
          </a:p>
        </p:txBody>
      </p:sp>
      <p:pic>
        <p:nvPicPr>
          <p:cNvPr id="23554" name="Picture 2" descr="C:\Documents and Settings\Ruda\Local Settings\Temporary Internet Files\Content.IE5\BOMQ7ZAI\MC9003190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700808"/>
            <a:ext cx="3954936" cy="17459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VILÍMEK,</a:t>
            </a:r>
            <a:r>
              <a:rPr lang="cs-CZ" dirty="0" err="1" smtClean="0"/>
              <a:t>Jan.Http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u="sng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17. 4. 2011, 22:19</a:t>
            </a:r>
            <a:r>
              <a:rPr lang="cs-CZ" dirty="0" smtClean="0"/>
              <a:t>[cit.2013-01-31].File</a:t>
            </a:r>
            <a:r>
              <a:rPr lang="cs-CZ" b="1" dirty="0" smtClean="0"/>
              <a:t>:</a:t>
            </a:r>
            <a:r>
              <a:rPr lang="cs-CZ" dirty="0"/>
              <a:t> Jan Vilímek - Alois </a:t>
            </a:r>
            <a:r>
              <a:rPr lang="cs-CZ" dirty="0" err="1" smtClean="0"/>
              <a:t>Jirásek.jpg.Dostupné</a:t>
            </a:r>
            <a:r>
              <a:rPr lang="cs-CZ" dirty="0" smtClean="0"/>
              <a:t> z www: &lt;http://cs.wikipedia.org/wiki/Soubor:Jan_Vil%C3%ADmek_-_Alois_Jir%C3%A1sek.jpg&gt;.</a:t>
            </a:r>
          </a:p>
          <a:p>
            <a:r>
              <a:rPr lang="cs-CZ" dirty="0" smtClean="0"/>
              <a:t>MATHAUSER,</a:t>
            </a:r>
            <a:r>
              <a:rPr lang="cs-CZ" dirty="0" err="1" smtClean="0"/>
              <a:t>Josef.Http</a:t>
            </a:r>
            <a:r>
              <a:rPr lang="cs-CZ" dirty="0" smtClean="0"/>
              <a:t>://</a:t>
            </a:r>
            <a:r>
              <a:rPr lang="cs-CZ" dirty="0" err="1" smtClean="0"/>
              <a:t>ce.wikipedia.org</a:t>
            </a:r>
            <a:r>
              <a:rPr lang="cs-CZ" dirty="0" smtClean="0"/>
              <a:t>[online].</a:t>
            </a:r>
            <a:r>
              <a:rPr lang="cs-CZ" u="sng" dirty="0">
                <a:hlinkClick r:id="rId3"/>
              </a:rPr>
              <a:t> 9. 1. 2009, </a:t>
            </a:r>
            <a:r>
              <a:rPr lang="cs-CZ" u="sng" dirty="0" smtClean="0">
                <a:hlinkClick r:id="rId3"/>
              </a:rPr>
              <a:t>14:57</a:t>
            </a:r>
            <a:r>
              <a:rPr lang="cs-CZ" dirty="0" smtClean="0"/>
              <a:t>[cit.2013-01-31].File:</a:t>
            </a:r>
            <a:r>
              <a:rPr lang="cs-CZ" dirty="0"/>
              <a:t> Josef </a:t>
            </a:r>
            <a:r>
              <a:rPr lang="cs-CZ" dirty="0" err="1"/>
              <a:t>Mathauser</a:t>
            </a:r>
            <a:r>
              <a:rPr lang="cs-CZ" dirty="0"/>
              <a:t> - Praotec Čech na hoře </a:t>
            </a:r>
            <a:r>
              <a:rPr lang="cs-CZ" dirty="0" err="1" smtClean="0"/>
              <a:t>Říp</a:t>
            </a:r>
            <a:r>
              <a:rPr lang="cs-CZ" dirty="0" smtClean="0"/>
              <a:t>.</a:t>
            </a:r>
            <a:r>
              <a:rPr lang="cs-CZ" dirty="0" err="1" smtClean="0"/>
              <a:t>jpg.Dostupné</a:t>
            </a:r>
            <a:r>
              <a:rPr lang="cs-CZ" dirty="0" smtClean="0"/>
              <a:t> z www:&lt; </a:t>
            </a:r>
            <a:r>
              <a:rPr lang="cs-CZ" dirty="0" smtClean="0">
                <a:hlinkClick r:id="rId4"/>
              </a:rPr>
              <a:t>http://cs.wikipedia.org/wiki/Soubor:Josef_Mathauser_-_Praotec_%C4%8Cech_na_ho%C5%99e_%C5%98%C3%ADp.jpg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MATHAUSER,</a:t>
            </a:r>
            <a:r>
              <a:rPr lang="cs-CZ" dirty="0" err="1" smtClean="0"/>
              <a:t>Josef.Http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u="sng" dirty="0">
                <a:hlinkClick r:id="rId5"/>
              </a:rPr>
              <a:t> </a:t>
            </a:r>
            <a:r>
              <a:rPr lang="cs-CZ" u="sng" dirty="0">
                <a:hlinkClick r:id="rId5"/>
              </a:rPr>
              <a:t>9. 1. 2009, </a:t>
            </a:r>
            <a:r>
              <a:rPr lang="cs-CZ" u="sng" dirty="0" smtClean="0">
                <a:hlinkClick r:id="rId5"/>
              </a:rPr>
              <a:t>14:57</a:t>
            </a:r>
            <a:r>
              <a:rPr lang="cs-CZ" dirty="0" smtClean="0"/>
              <a:t>[cit.2013-01-31].File:</a:t>
            </a:r>
            <a:r>
              <a:rPr lang="cs-CZ" dirty="0"/>
              <a:t> Josef </a:t>
            </a:r>
            <a:r>
              <a:rPr lang="cs-CZ" dirty="0" err="1"/>
              <a:t>Mathauser</a:t>
            </a:r>
            <a:r>
              <a:rPr lang="cs-CZ" dirty="0"/>
              <a:t> - Kníže Krok s dcerami (Kazi, Teta, </a:t>
            </a:r>
            <a:r>
              <a:rPr lang="cs-CZ" dirty="0" err="1"/>
              <a:t>Libuse</a:t>
            </a:r>
            <a:r>
              <a:rPr lang="cs-CZ" dirty="0"/>
              <a:t>).</a:t>
            </a:r>
            <a:r>
              <a:rPr lang="cs-CZ" dirty="0" err="1" smtClean="0"/>
              <a:t>jpg.Dostupné</a:t>
            </a:r>
            <a:r>
              <a:rPr lang="cs-CZ" dirty="0" smtClean="0"/>
              <a:t> z www: &lt;http://cs.wikipedia.org/wiki/Soubor:Josef_Mathauser_-_Kn%C3%AD%C5%BEe_Krok_s_dcerami_(Kazi,_Teta,_Libuse).jpg&gt;.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69</TotalTime>
  <Words>398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Vrchol</vt:lpstr>
      <vt:lpstr>Prezentace</vt:lpstr>
      <vt:lpstr>Prezentace aplikace PowerPoint</vt:lpstr>
      <vt:lpstr>Anotace</vt:lpstr>
      <vt:lpstr>Ze starých pověstí</vt:lpstr>
      <vt:lpstr>Kosmas</vt:lpstr>
      <vt:lpstr>Alois Jirásek</vt:lpstr>
      <vt:lpstr>Pověst O Čechovi</vt:lpstr>
      <vt:lpstr>Prezentace aplikace PowerPoint</vt:lpstr>
      <vt:lpstr>O Krokovi a jeho dcerách</vt:lpstr>
      <vt:lpstr>Prezentace aplikace PowerPoint</vt:lpstr>
      <vt:lpstr>Další z pověstí: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58</cp:revision>
  <dcterms:created xsi:type="dcterms:W3CDTF">2013-02-25T10:26:17Z</dcterms:created>
  <dcterms:modified xsi:type="dcterms:W3CDTF">2013-04-11T11:22:36Z</dcterms:modified>
</cp:coreProperties>
</file>