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pptx" ContentType="application/vnd.openxmlformats-officedocument.presentationml.presentation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3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67F4076-B89F-4CAD-8E52-533F50E8D579}" type="datetimeFigureOut">
              <a:rPr lang="cs-CZ" smtClean="0"/>
              <a:pPr/>
              <a:t>11.4.2013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310BCAE-A031-4365-B764-9AE29A653D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7F4076-B89F-4CAD-8E52-533F50E8D579}" type="datetimeFigureOut">
              <a:rPr lang="cs-CZ" smtClean="0"/>
              <a:pPr/>
              <a:t>11.4.2013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10BCAE-A031-4365-B764-9AE29A653D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67F4076-B89F-4CAD-8E52-533F50E8D579}" type="datetimeFigureOut">
              <a:rPr lang="cs-CZ" smtClean="0"/>
              <a:pPr/>
              <a:t>11.4.2013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5310BCAE-A031-4365-B764-9AE29A653D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7F4076-B89F-4CAD-8E52-533F50E8D579}" type="datetimeFigureOut">
              <a:rPr lang="cs-CZ" smtClean="0"/>
              <a:pPr/>
              <a:t>11.4.2013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10BCAE-A031-4365-B764-9AE29A653D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7F4076-B89F-4CAD-8E52-533F50E8D579}" type="datetimeFigureOut">
              <a:rPr lang="cs-CZ" smtClean="0"/>
              <a:pPr/>
              <a:t>11.4.2013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10BCAE-A031-4365-B764-9AE29A653D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7F4076-B89F-4CAD-8E52-533F50E8D579}" type="datetimeFigureOut">
              <a:rPr lang="cs-CZ" smtClean="0"/>
              <a:pPr/>
              <a:t>11.4.2013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10BCAE-A031-4365-B764-9AE29A653D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67F4076-B89F-4CAD-8E52-533F50E8D579}" type="datetimeFigureOut">
              <a:rPr lang="cs-CZ" smtClean="0"/>
              <a:pPr/>
              <a:t>11.4.2013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10BCAE-A031-4365-B764-9AE29A653D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7F4076-B89F-4CAD-8E52-533F50E8D579}" type="datetimeFigureOut">
              <a:rPr lang="cs-CZ" smtClean="0"/>
              <a:pPr/>
              <a:t>11.4.2013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10BCAE-A031-4365-B764-9AE29A653D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7F4076-B89F-4CAD-8E52-533F50E8D579}" type="datetimeFigureOut">
              <a:rPr lang="cs-CZ" smtClean="0"/>
              <a:pPr/>
              <a:t>11.4.2013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10BCAE-A031-4365-B764-9AE29A653D4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7F4076-B89F-4CAD-8E52-533F50E8D579}" type="datetimeFigureOut">
              <a:rPr lang="cs-CZ" smtClean="0"/>
              <a:pPr/>
              <a:t>11.4.2013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10BCAE-A031-4365-B764-9AE29A653D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67F4076-B89F-4CAD-8E52-533F50E8D579}" type="datetimeFigureOut">
              <a:rPr lang="cs-CZ" smtClean="0"/>
              <a:pPr/>
              <a:t>11.4.2013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310BCAE-A031-4365-B764-9AE29A653D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67F4076-B89F-4CAD-8E52-533F50E8D579}" type="datetimeFigureOut">
              <a:rPr lang="cs-CZ" smtClean="0"/>
              <a:pPr/>
              <a:t>11.4.2013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5310BCAE-A031-4365-B764-9AE29A653D4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emf"/><Relationship Id="rId4" Type="http://schemas.openxmlformats.org/officeDocument/2006/relationships/package" Target="../embeddings/Microsoft_PowerPoint_Presentation1.pptx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upload.wikimedia.org/wikipedia/commons/2/21/Velka_Morava_sperky_4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395536" y="332656"/>
          <a:ext cx="8449916" cy="63367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Prezentace" r:id="rId4" imgW="3688147" imgH="2765993" progId="PowerPoint.Show.12">
                  <p:embed/>
                </p:oleObj>
              </mc:Choice>
              <mc:Fallback>
                <p:oleObj name="Prezentace" r:id="rId4" imgW="3688147" imgH="2765993" progId="PowerPoint.Show.12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536" y="332656"/>
                        <a:ext cx="8449916" cy="633670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Materiál obsahuje prezentaci o Velké Moravě. Je doplněna úkoly pro samostatnou  práci žáků buď doma nebo ve škole. Prezentaci je možné doplnit i videem, návštěvou </a:t>
            </a:r>
            <a:r>
              <a:rPr lang="cs-CZ" dirty="0" err="1" smtClean="0"/>
              <a:t>archeo</a:t>
            </a:r>
            <a:r>
              <a:rPr lang="cs-CZ" dirty="0" smtClean="0"/>
              <a:t> skanzenu Modrá, památníku Velká Morava ve Starém městě. Určeno žákům 4. tříd.</a:t>
            </a:r>
          </a:p>
          <a:p>
            <a:r>
              <a:rPr lang="cs-CZ" dirty="0" smtClean="0"/>
              <a:t>Pilotáž: Prezentace byla pilotována ve 4.ročníku. Na závěr výuky bylo puštěno video Dějiny udatného českého národa. Děti pojedou i na školní výlet na Modrou.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Velká Morava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První státní útvar na našem území</a:t>
            </a:r>
          </a:p>
          <a:p>
            <a:r>
              <a:rPr lang="cs-CZ" dirty="0" smtClean="0"/>
              <a:t>Území dnešní jižní Moravy a západního Slovenska</a:t>
            </a:r>
          </a:p>
          <a:p>
            <a:r>
              <a:rPr lang="cs-CZ" dirty="0" smtClean="0"/>
              <a:t>Bydleli v opevněných hradištích – ochrana před cizími útočníky</a:t>
            </a:r>
          </a:p>
          <a:p>
            <a:r>
              <a:rPr lang="cs-CZ" dirty="0" smtClean="0"/>
              <a:t>V čele stála knížata z rodu </a:t>
            </a:r>
            <a:r>
              <a:rPr lang="cs-CZ" dirty="0" err="1" smtClean="0"/>
              <a:t>Mojmírovců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Hospodářství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Pěstování obilovin, máku, lnu</a:t>
            </a:r>
          </a:p>
          <a:p>
            <a:r>
              <a:rPr lang="cs-CZ" dirty="0" smtClean="0"/>
              <a:t>Chov hovězího dobytka, ovcí, koz, koní, drůbeže</a:t>
            </a:r>
          </a:p>
          <a:p>
            <a:r>
              <a:rPr lang="cs-CZ" dirty="0" smtClean="0"/>
              <a:t>Rybolov, včelařství</a:t>
            </a:r>
          </a:p>
          <a:p>
            <a:r>
              <a:rPr lang="cs-CZ" dirty="0" smtClean="0"/>
              <a:t>Rozvoj hutnictví, kovářství, kovolitectví, bednářství, pálení dřevěného uhlí, hrnčířství</a:t>
            </a:r>
          </a:p>
          <a:p>
            <a:r>
              <a:rPr lang="cs-CZ" dirty="0" smtClean="0"/>
              <a:t>Rozvoj stavitelství</a:t>
            </a:r>
          </a:p>
          <a:p>
            <a:r>
              <a:rPr lang="cs-CZ" dirty="0" smtClean="0"/>
              <a:t>Trhy, kupecké karavany se stříbrem, zlatem, perlami,drahými látkami</a:t>
            </a:r>
          </a:p>
          <a:p>
            <a:r>
              <a:rPr lang="cs-CZ" dirty="0" smtClean="0"/>
              <a:t>Platidlo – železné </a:t>
            </a:r>
            <a:r>
              <a:rPr lang="cs-CZ" dirty="0" err="1" smtClean="0"/>
              <a:t>sekyrovité</a:t>
            </a:r>
            <a:r>
              <a:rPr lang="cs-CZ" dirty="0" smtClean="0"/>
              <a:t> hřivny, plátno, kousky drahého kovu, cizí mince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Křesťanství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Za vlády Rastislava příchod r. </a:t>
            </a:r>
            <a:r>
              <a:rPr lang="cs-CZ" b="1" dirty="0" smtClean="0"/>
              <a:t>863 Konstan</a:t>
            </a:r>
            <a:r>
              <a:rPr lang="cs-CZ" dirty="0" smtClean="0"/>
              <a:t>tina </a:t>
            </a:r>
            <a:r>
              <a:rPr lang="cs-CZ" b="1" dirty="0" smtClean="0"/>
              <a:t>a Metoděje</a:t>
            </a:r>
          </a:p>
          <a:p>
            <a:r>
              <a:rPr lang="cs-CZ" dirty="0" smtClean="0"/>
              <a:t>Šířili křesťanství srozumitelným jazykem</a:t>
            </a:r>
          </a:p>
          <a:p>
            <a:r>
              <a:rPr lang="cs-CZ" dirty="0" smtClean="0"/>
              <a:t>Sestavili písmo </a:t>
            </a:r>
            <a:r>
              <a:rPr lang="cs-CZ" b="1" dirty="0" smtClean="0"/>
              <a:t>hlaholici</a:t>
            </a:r>
          </a:p>
          <a:p>
            <a:r>
              <a:rPr lang="cs-CZ" dirty="0" smtClean="0"/>
              <a:t>Jazyk </a:t>
            </a:r>
            <a:r>
              <a:rPr lang="cs-CZ" b="1" dirty="0" smtClean="0"/>
              <a:t>staroslověnština</a:t>
            </a:r>
            <a:endParaRPr lang="cs-CZ" b="1" dirty="0"/>
          </a:p>
        </p:txBody>
      </p:sp>
      <p:pic>
        <p:nvPicPr>
          <p:cNvPr id="2050" name="Picture 2" descr="C:\Documents and Settings\Ruda\Local Settings\Temporary Internet Files\Content.IE5\BOMQ7ZAI\MP90017780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4005064"/>
            <a:ext cx="3657600" cy="2438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4" name="Picture 2" descr="Velka_Morava_sperky_4.jpg (2816×2112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7024" cy="69127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Panovníci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Mojmír –porazil </a:t>
            </a:r>
            <a:r>
              <a:rPr lang="cs-CZ" dirty="0" err="1" smtClean="0"/>
              <a:t>Pribilinu</a:t>
            </a:r>
            <a:r>
              <a:rPr lang="cs-CZ" dirty="0" smtClean="0"/>
              <a:t> </a:t>
            </a:r>
          </a:p>
          <a:p>
            <a:r>
              <a:rPr lang="cs-CZ" dirty="0" smtClean="0"/>
              <a:t>Rastislav – pozval Konstantina a Metoděje ze Soluně</a:t>
            </a:r>
          </a:p>
          <a:p>
            <a:r>
              <a:rPr lang="cs-CZ" dirty="0" smtClean="0"/>
              <a:t>Svatopluk – největší rozmach Velké Moravy</a:t>
            </a:r>
          </a:p>
          <a:p>
            <a:r>
              <a:rPr lang="cs-CZ" dirty="0" smtClean="0"/>
              <a:t>Úkol: přečtěte si pověst O Svatoplukovi a jeho synech, povyprávějte ji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PEKO.Http</a:t>
            </a:r>
            <a:r>
              <a:rPr lang="cs-CZ" dirty="0" smtClean="0"/>
              <a:t>://</a:t>
            </a:r>
            <a:r>
              <a:rPr lang="cs-CZ" dirty="0" err="1" smtClean="0"/>
              <a:t>cs.wikipedia.org</a:t>
            </a:r>
            <a:r>
              <a:rPr lang="cs-CZ" dirty="0" smtClean="0"/>
              <a:t>[online].</a:t>
            </a:r>
            <a:r>
              <a:rPr lang="cs-CZ" b="1" dirty="0">
                <a:hlinkClick r:id="rId2"/>
              </a:rPr>
              <a:t> </a:t>
            </a:r>
            <a:r>
              <a:rPr lang="cs-CZ" dirty="0" smtClean="0">
                <a:hlinkClick r:id="rId2"/>
              </a:rPr>
              <a:t>28</a:t>
            </a:r>
            <a:r>
              <a:rPr lang="cs-CZ" dirty="0">
                <a:hlinkClick r:id="rId2"/>
              </a:rPr>
              <a:t>. 10. 2009, </a:t>
            </a:r>
            <a:r>
              <a:rPr lang="cs-CZ" dirty="0" smtClean="0">
                <a:hlinkClick r:id="rId2"/>
              </a:rPr>
              <a:t>09:57</a:t>
            </a:r>
            <a:r>
              <a:rPr lang="cs-CZ" dirty="0" smtClean="0"/>
              <a:t>[cit.2013-01-31].File:</a:t>
            </a:r>
            <a:r>
              <a:rPr lang="cs-CZ" dirty="0"/>
              <a:t>Velka Morava </a:t>
            </a:r>
            <a:r>
              <a:rPr lang="cs-CZ" dirty="0" err="1"/>
              <a:t>sperky</a:t>
            </a:r>
            <a:r>
              <a:rPr lang="cs-CZ" dirty="0"/>
              <a:t> </a:t>
            </a:r>
            <a:r>
              <a:rPr lang="cs-CZ" dirty="0" smtClean="0"/>
              <a:t>4.jpg.Dostupné z www:&lt;http://cs.wikipedia.org/wiki/Soubor:Velka_Morava_sperky_4.jpg&gt;.</a:t>
            </a:r>
            <a:endParaRPr lang="cs-CZ" dirty="0"/>
          </a:p>
          <a:p>
            <a:r>
              <a:rPr lang="cs-CZ" dirty="0" smtClean="0"/>
              <a:t>www.office.</a:t>
            </a:r>
            <a:r>
              <a:rPr lang="cs-CZ" dirty="0" err="1" smtClean="0"/>
              <a:t>microsoft.com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55</TotalTime>
  <Words>244</Words>
  <Application>Microsoft Office PowerPoint</Application>
  <PresentationFormat>Předvádění na obrazovce (4:3)</PresentationFormat>
  <Paragraphs>29</Paragraphs>
  <Slides>8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Bohatý</vt:lpstr>
      <vt:lpstr>Prezentace</vt:lpstr>
      <vt:lpstr>Prezentace aplikace PowerPoint</vt:lpstr>
      <vt:lpstr>Anotace</vt:lpstr>
      <vt:lpstr>Velká Morava</vt:lpstr>
      <vt:lpstr>Hospodářství</vt:lpstr>
      <vt:lpstr>Křesťanství</vt:lpstr>
      <vt:lpstr>Prezentace aplikace PowerPoint</vt:lpstr>
      <vt:lpstr>Panovníci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Rudolf Mlýnek</dc:creator>
  <cp:lastModifiedBy>H Koláčková</cp:lastModifiedBy>
  <cp:revision>23</cp:revision>
  <dcterms:created xsi:type="dcterms:W3CDTF">2013-02-25T11:48:45Z</dcterms:created>
  <dcterms:modified xsi:type="dcterms:W3CDTF">2013-04-11T11:23:08Z</dcterms:modified>
</cp:coreProperties>
</file>