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63" r:id="rId5"/>
    <p:sldId id="259" r:id="rId6"/>
    <p:sldId id="264" r:id="rId7"/>
    <p:sldId id="260" r:id="rId8"/>
    <p:sldId id="265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4A51919-BB40-4B17-AC5E-6812C4D819E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5C8DF82-A610-4E29-AF09-EF5F91036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B0E080-2B5A-4AC7-A523-A7E11F93866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C679F-2511-4EBE-B1C9-52CDDC3300F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F30839-3CE2-4D43-9DC7-702A00CFA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C0FC6-39D1-4984-AF0D-C4FD84F9BAB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6794B-445F-4710-BF4E-6052DDE9E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8D51-2BAD-4EDA-8432-7EE548BB5FE2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52315-957E-41D2-BAC4-278012183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76BB6-1E17-4E21-A93F-0902E48E7A2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E2651-27EB-49BD-94FA-A166D2BFE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B6E49-BEF4-4900-9BC2-B47EF7858BB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2B468F-7A68-4451-9E89-446332D6C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0584C-366F-44D8-B73B-B289F78620E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CCF50-CE34-4DEA-BBE4-7BC27663E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E1A90-CA71-42C9-BD91-EEE0EA9F9A6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FF673-BE47-46F1-9CB9-13588D897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7E95B-7A4C-41B6-A14A-FA5FB882EAC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1C3D9-EE53-41B4-AD50-B9D85C65D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A56FD-C609-4D44-A156-A37F7DF897CA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5CCF2-D4AC-4DBF-B38E-60662C836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1BE8-FE1D-4108-9535-EFAC959AA0E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2FC51-8B68-4DD1-AD26-0C7ADB43EE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F8146-D5CC-4D4E-8832-5A98EAF3585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8B968-AC26-4A34-8B19-7165EBBE1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365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A4DE74-2D1B-4D14-B052-07876442613F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5A58C1-EC5A-4AEF-AF47-72F9A087D4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8/Baptism_of_the_bohemian_duke_borivoj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e/e0/Adalbert_of_Prague.jpg" TargetMode="External"/><Relationship Id="rId4" Type="http://schemas.openxmlformats.org/officeDocument/2006/relationships/hyperlink" Target="http://upload.wikimedia.org/wikipedia/commons/7/76/Svaty_Vaclav_a_Svata_Ludmila_-_glass_windo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-239713" y="0"/>
          <a:ext cx="9144001" cy="6858000"/>
        </p:xfrm>
        <a:graphic>
          <a:graphicData uri="http://schemas.openxmlformats.org/presentationml/2006/ole">
            <p:oleObj spid="_x0000_s1027" name="Prezentace" r:id="rId3" imgW="2407765" imgH="1804409" progId="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obsahuje prezentaci, která mapuje počátky českého státu, první přemyslovská knížata. V závěru jsou úkoly pro samostatnou práci, které je možno vypracovat i společně. Prezentace je určena žákům 4. ročníku</a:t>
            </a:r>
          </a:p>
          <a:p>
            <a:r>
              <a:rPr lang="cs-CZ" smtClean="0"/>
              <a:t>Pilotáž:Prezentace byla provedena ve 4.ročníku v opakovací souhrnné hodině a byla doplněna o informace, které děti samy vyhledaly v knihách.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Přemyslovský stát</a:t>
            </a:r>
            <a:endParaRPr lang="cs-CZ" b="1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10.století – nejsilnější kmen v Čechách –Přemyslovský</a:t>
            </a:r>
          </a:p>
          <a:p>
            <a:r>
              <a:rPr lang="cs-CZ" b="1" smtClean="0"/>
              <a:t>Bořivoj</a:t>
            </a:r>
            <a:r>
              <a:rPr lang="cs-CZ" smtClean="0"/>
              <a:t> – první známý kníže, manželka Ludmila</a:t>
            </a:r>
          </a:p>
          <a:p>
            <a:r>
              <a:rPr lang="cs-CZ" smtClean="0"/>
              <a:t>Přijali křesťanství na Moravě a dál šířili v Čechách</a:t>
            </a:r>
          </a:p>
          <a:p>
            <a:endParaRPr lang="cs-CZ" smtClean="0"/>
          </a:p>
        </p:txBody>
      </p:sp>
      <p:pic>
        <p:nvPicPr>
          <p:cNvPr id="17411" name="Picture 2" descr="C:\Documents and Settings\Ruda\Local Settings\Temporary Internet Files\Content.IE5\BOMQ7ZAI\MP9003093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4221163"/>
            <a:ext cx="3657600" cy="245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4" name="Picture 2" descr="Baptism_of_the_bohemian_duke_borivoj.jpg (1200×749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765175"/>
            <a:ext cx="8893175" cy="554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Kníže Václav</a:t>
            </a:r>
            <a:endParaRPr lang="cs-CZ" b="1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Vychováván babičkou Ludmilou</a:t>
            </a:r>
          </a:p>
          <a:p>
            <a:r>
              <a:rPr lang="cs-CZ" smtClean="0"/>
              <a:t>Velmi vzdělaný</a:t>
            </a:r>
          </a:p>
          <a:p>
            <a:r>
              <a:rPr lang="cs-CZ" smtClean="0"/>
              <a:t>Zavražděn bratrem Boleslavem</a:t>
            </a:r>
          </a:p>
          <a:p>
            <a:r>
              <a:rPr lang="cs-CZ" smtClean="0"/>
              <a:t>Patron českých zemí</a:t>
            </a:r>
          </a:p>
          <a:p>
            <a:r>
              <a:rPr lang="cs-CZ" smtClean="0"/>
              <a:t>Prohlášen za svatého</a:t>
            </a:r>
          </a:p>
          <a:p>
            <a:r>
              <a:rPr lang="cs-CZ" b="1" smtClean="0"/>
              <a:t>28.10. sv. Václava</a:t>
            </a:r>
          </a:p>
          <a:p>
            <a:endParaRPr lang="cs-CZ" smtClean="0"/>
          </a:p>
        </p:txBody>
      </p:sp>
      <p:pic>
        <p:nvPicPr>
          <p:cNvPr id="19459" name="Picture 4" descr="C:\Documents and Settings\Ruda\Local Settings\Temporary Internet Files\Content.IE5\BOMQ7ZAI\MP9004003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3500438"/>
            <a:ext cx="249555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Svaty_Vaclav_a_Svata_Ludmila_-_glass_window.jpg (1278×1871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0"/>
            <a:ext cx="4575175" cy="669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Biskup Vojtěch</a:t>
            </a:r>
            <a:endParaRPr lang="cs-CZ" b="1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rodu Slavníkovců</a:t>
            </a:r>
          </a:p>
          <a:p>
            <a:r>
              <a:rPr lang="cs-CZ" smtClean="0"/>
              <a:t>Zavražděn a prohlášen za svatého</a:t>
            </a:r>
          </a:p>
          <a:p>
            <a:r>
              <a:rPr lang="cs-CZ" smtClean="0"/>
              <a:t>Šířil křesťanství</a:t>
            </a:r>
          </a:p>
          <a:p>
            <a:r>
              <a:rPr lang="cs-CZ" smtClean="0"/>
              <a:t>Odmítal nadvládu knížat nad církví</a:t>
            </a:r>
          </a:p>
        </p:txBody>
      </p:sp>
      <p:pic>
        <p:nvPicPr>
          <p:cNvPr id="21507" name="Picture 3" descr="C:\Documents and Settings\Ruda\Local Settings\Temporary Internet Files\Content.IE5\73XHDZZF\MC9003787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3933825"/>
            <a:ext cx="2703512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Adalbert_of_Prague.jpg (503×754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60350"/>
            <a:ext cx="4186238" cy="627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Doplňuj: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Patronem českých zemí byl_________________.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Za svatého byl prohlášen, protože___________.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Jeho babičkou byla__________________.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Bájný zakladatel českého knížecího rodu__________________________.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Znakem prvních českých </a:t>
            </a:r>
            <a:r>
              <a:rPr lang="cs-CZ" smtClean="0">
                <a:latin typeface="Arial" charset="0"/>
              </a:rPr>
              <a:t>P</a:t>
            </a:r>
            <a:r>
              <a:rPr lang="cs-CZ" smtClean="0"/>
              <a:t>řemyslovců byla__________________________.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Http://cs.wikipedia.org[online].</a:t>
            </a:r>
            <a:r>
              <a:rPr lang="cs-CZ" b="1" u="sng" dirty="0">
                <a:hlinkClick r:id="rId3"/>
              </a:rPr>
              <a:t> </a:t>
            </a:r>
            <a:r>
              <a:rPr lang="cs-CZ" u="sng" dirty="0">
                <a:hlinkClick r:id="rId3"/>
              </a:rPr>
              <a:t>23. 6. 2011, </a:t>
            </a:r>
            <a:r>
              <a:rPr lang="cs-CZ" dirty="0" smtClean="0">
                <a:hlinkClick r:id="rId3"/>
              </a:rPr>
              <a:t>17:04</a:t>
            </a:r>
            <a:r>
              <a:rPr lang="cs-CZ" dirty="0" smtClean="0"/>
              <a:t>[cit.2013-01-31].File:</a:t>
            </a:r>
            <a:r>
              <a:rPr lang="en-US" dirty="0"/>
              <a:t> Baptism of the bohemian duke </a:t>
            </a:r>
            <a:r>
              <a:rPr lang="en-US" dirty="0" smtClean="0"/>
              <a:t>borivoj.jpg</a:t>
            </a:r>
            <a:r>
              <a:rPr lang="cs-CZ" dirty="0" smtClean="0"/>
              <a:t>.Dostupné z www: &lt;http://cs.wikipedia.org/wiki/Soubor:Baptism_of_the_bohemian_duke_borivoj.jpg&gt;.</a:t>
            </a:r>
            <a:endParaRPr lang="en-US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MAŇAS,</a:t>
            </a:r>
            <a:r>
              <a:rPr lang="cs-CZ" dirty="0" err="1" smtClean="0"/>
              <a:t>Michal.Http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4"/>
              </a:rPr>
              <a:t> 12. 9. 2006, </a:t>
            </a:r>
            <a:r>
              <a:rPr lang="cs-CZ" u="sng" dirty="0" smtClean="0">
                <a:hlinkClick r:id="rId4"/>
              </a:rPr>
              <a:t>19:01[cit.2013-01-31].File: </a:t>
            </a:r>
            <a:r>
              <a:rPr lang="cs-CZ" dirty="0"/>
              <a:t>Svaty </a:t>
            </a:r>
            <a:r>
              <a:rPr lang="cs-CZ" dirty="0" err="1"/>
              <a:t>Vaclav</a:t>
            </a:r>
            <a:r>
              <a:rPr lang="cs-CZ" dirty="0"/>
              <a:t> a Svata Ludmila - </a:t>
            </a:r>
            <a:r>
              <a:rPr lang="cs-CZ" dirty="0" err="1"/>
              <a:t>glass</a:t>
            </a:r>
            <a:r>
              <a:rPr lang="cs-CZ" dirty="0"/>
              <a:t> </a:t>
            </a:r>
            <a:r>
              <a:rPr lang="cs-CZ" dirty="0" err="1" smtClean="0"/>
              <a:t>window.jpg.Dostupné</a:t>
            </a:r>
            <a:r>
              <a:rPr lang="cs-CZ" dirty="0" smtClean="0"/>
              <a:t> z www: &lt;http://cs.wikipedia.org/wiki/Soubor:Svaty_Vaclav_a_Svata_Ludmila_-_glass_window.jpg&gt;.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ETUMYAN,</a:t>
            </a:r>
            <a:r>
              <a:rPr lang="cs-CZ" dirty="0" err="1" smtClean="0"/>
              <a:t>Arkaiy.Http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5"/>
              </a:rPr>
              <a:t> </a:t>
            </a:r>
            <a:r>
              <a:rPr lang="cs-CZ" dirty="0">
                <a:hlinkClick r:id="rId5"/>
              </a:rPr>
              <a:t>1. 2. 2006, 00:05 </a:t>
            </a:r>
            <a:r>
              <a:rPr lang="cs-CZ" dirty="0" smtClean="0"/>
              <a:t>[cit.2013-01-31].File:</a:t>
            </a:r>
            <a:r>
              <a:rPr lang="cs-CZ" dirty="0"/>
              <a:t> Adalbert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Prague.jpg.Dostupné</a:t>
            </a:r>
            <a:r>
              <a:rPr lang="cs-CZ" dirty="0" smtClean="0"/>
              <a:t> z www: &lt;http://cs.wikipedia.org/wiki/Soubor:Adalbert_of_Prague.jpg&gt;.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</TotalTime>
  <Words>179</Words>
  <Application>Microsoft Office PowerPoint</Application>
  <PresentationFormat>On-screen Show (4:3)</PresentationFormat>
  <Paragraphs>26</Paragraphs>
  <Slides>10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40</cp:revision>
  <dcterms:created xsi:type="dcterms:W3CDTF">2013-02-25T13:42:13Z</dcterms:created>
  <dcterms:modified xsi:type="dcterms:W3CDTF">2013-10-07T13:48:32Z</dcterms:modified>
</cp:coreProperties>
</file>