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C04B5B-753D-4B1D-B4CA-DE3817B652D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E090FA8F-75A9-4630-91BF-42C431C6B1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d/dc/RotundaRip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88032" y="0"/>
          <a:ext cx="8855968" cy="66412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3668394" imgH="2750878" progId="PowerPoint.Show.12">
                  <p:embed/>
                </p:oleObj>
              </mc:Choice>
              <mc:Fallback>
                <p:oleObj name="Prezentace" r:id="rId4" imgW="3668394" imgH="2750878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8032" y="0"/>
                        <a:ext cx="8855968" cy="664120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prezentaci, která seznamuje žáky s životem v době prvních přemyslovských knížat. Informuje i o románském slohu. Obsahuje i úkoly k zapamatování. Určeno žákům 4. tříd.</a:t>
            </a:r>
          </a:p>
          <a:p>
            <a:r>
              <a:rPr lang="cs-CZ" dirty="0" smtClean="0"/>
              <a:t>Pilotáž: Prezentace byla pilotována ve 4. ročníku jako součást výuky.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v 10.století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Celá země byla pokryta nepropustnými lesy, místy pole s obydlími</a:t>
            </a:r>
          </a:p>
          <a:p>
            <a:r>
              <a:rPr lang="cs-CZ" dirty="0" smtClean="0"/>
              <a:t>Počasí mírnější než dnes</a:t>
            </a:r>
          </a:p>
          <a:p>
            <a:r>
              <a:rPr lang="cs-CZ" dirty="0" smtClean="0"/>
              <a:t>Období dešťů střídaly i velké mrazy</a:t>
            </a:r>
          </a:p>
          <a:p>
            <a:endParaRPr lang="cs-CZ" dirty="0"/>
          </a:p>
        </p:txBody>
      </p:sp>
      <p:pic>
        <p:nvPicPr>
          <p:cNvPr id="2051" name="Picture 3" descr="C:\Documents and Settings\Ruda\Local Settings\Temporary Internet Files\Content.IE5\W7FC4ADW\MP9001823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789040"/>
            <a:ext cx="1800200" cy="2850625"/>
          </a:xfrm>
          <a:prstGeom prst="rect">
            <a:avLst/>
          </a:prstGeom>
          <a:noFill/>
        </p:spPr>
      </p:pic>
      <p:pic>
        <p:nvPicPr>
          <p:cNvPr id="2052" name="Picture 4" descr="C:\Documents and Settings\Ruda\Local Settings\Temporary Internet Files\Content.IE5\W7FC4ADW\MP9003996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933056"/>
            <a:ext cx="3384376" cy="27077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Hradiště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Žili zde členové vojenských družin, řemeslníci, kupci, ale i vojáci a za války i rolníci</a:t>
            </a:r>
          </a:p>
          <a:p>
            <a:r>
              <a:rPr lang="cs-CZ" dirty="0" smtClean="0"/>
              <a:t>Oblečení velmi jednoduché, jednobarevné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GWQQMX6M\MP9004484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2933818" y="3879982"/>
            <a:ext cx="1800200" cy="2700300"/>
          </a:xfrm>
          <a:prstGeom prst="rect">
            <a:avLst/>
          </a:prstGeom>
          <a:noFill/>
        </p:spPr>
      </p:pic>
      <p:pic>
        <p:nvPicPr>
          <p:cNvPr id="3075" name="Picture 3" descr="C:\Documents and Settings\Ruda\Local Settings\Temporary Internet Files\Content.IE5\KN94X1AE\MC9001123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905959"/>
            <a:ext cx="3168352" cy="21128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Chalupy a domy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Většina obyvatelstva žila na venkově</a:t>
            </a:r>
          </a:p>
          <a:p>
            <a:r>
              <a:rPr lang="cs-CZ" dirty="0" smtClean="0"/>
              <a:t>V domě otevřený oheň</a:t>
            </a:r>
          </a:p>
          <a:p>
            <a:r>
              <a:rPr lang="cs-CZ" dirty="0" smtClean="0"/>
              <a:t>U domu políčko </a:t>
            </a:r>
          </a:p>
          <a:p>
            <a:r>
              <a:rPr lang="cs-CZ" dirty="0" smtClean="0"/>
              <a:t>Chráněno před zloději, zvěří pletenou ohradou</a:t>
            </a:r>
          </a:p>
          <a:p>
            <a:r>
              <a:rPr lang="cs-CZ" dirty="0" smtClean="0"/>
              <a:t>Obilí se ukládalo do jámy na obilí</a:t>
            </a:r>
          </a:p>
          <a:p>
            <a:endParaRPr lang="cs-CZ" dirty="0"/>
          </a:p>
        </p:txBody>
      </p:sp>
      <p:pic>
        <p:nvPicPr>
          <p:cNvPr id="4098" name="Picture 2" descr="C:\Documents and Settings\Ruda\Local Settings\Temporary Internet Files\Content.IE5\73XHDZZF\MC9003521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37278" y="4725144"/>
            <a:ext cx="1350746" cy="21328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Strava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713387"/>
          </a:xfrm>
        </p:spPr>
        <p:txBody>
          <a:bodyPr/>
          <a:lstStyle/>
          <a:p>
            <a:r>
              <a:rPr lang="cs-CZ" dirty="0" smtClean="0"/>
              <a:t>Polévky z kyselého těsta s česnekem a cibulí</a:t>
            </a:r>
          </a:p>
          <a:p>
            <a:r>
              <a:rPr lang="cs-CZ" dirty="0" smtClean="0"/>
              <a:t>Pražmo – hrách nasucho upražený</a:t>
            </a:r>
          </a:p>
          <a:p>
            <a:r>
              <a:rPr lang="cs-CZ" dirty="0" smtClean="0"/>
              <a:t>Večeře: obilná kaše z drceného obilí s vodou a mlékem</a:t>
            </a:r>
          </a:p>
          <a:p>
            <a:r>
              <a:rPr lang="cs-CZ" dirty="0" smtClean="0"/>
              <a:t>Placky se pekly na rozpáleném kameni</a:t>
            </a:r>
          </a:p>
          <a:p>
            <a:r>
              <a:rPr lang="cs-CZ" dirty="0" smtClean="0"/>
              <a:t>Maso výjimečně</a:t>
            </a:r>
          </a:p>
          <a:p>
            <a:r>
              <a:rPr lang="cs-CZ" dirty="0" smtClean="0"/>
              <a:t>Jedlo se rukama nebo dřevěnou lžící z misek na zemi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Tlusté zdi bez omítky z kamene</a:t>
            </a:r>
          </a:p>
          <a:p>
            <a:r>
              <a:rPr lang="cs-CZ" dirty="0" smtClean="0"/>
              <a:t>Malá okna</a:t>
            </a:r>
          </a:p>
          <a:p>
            <a:r>
              <a:rPr lang="cs-CZ" dirty="0" smtClean="0"/>
              <a:t>Vnitřní prostory malé a tmavé</a:t>
            </a:r>
          </a:p>
          <a:p>
            <a:r>
              <a:rPr lang="cs-CZ" dirty="0" smtClean="0"/>
              <a:t>Rotunda</a:t>
            </a:r>
          </a:p>
          <a:p>
            <a:r>
              <a:rPr lang="cs-CZ" dirty="0" smtClean="0"/>
              <a:t>Bazilika</a:t>
            </a:r>
          </a:p>
          <a:p>
            <a:endParaRPr lang="cs-CZ" dirty="0"/>
          </a:p>
        </p:txBody>
      </p:sp>
      <p:pic>
        <p:nvPicPr>
          <p:cNvPr id="5123" name="Picture 3" descr="C:\Documents and Settings\Ruda\Local Settings\Temporary Internet Files\Content.IE5\2DGBQCYF\MC900406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356992"/>
            <a:ext cx="3312368" cy="33649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Rotunda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91264" cy="3705275"/>
          </a:xfrm>
        </p:spPr>
        <p:txBody>
          <a:bodyPr/>
          <a:lstStyle/>
          <a:p>
            <a:r>
              <a:rPr lang="cs-CZ" dirty="0" smtClean="0"/>
              <a:t>Sv. Jiří na Řípu</a:t>
            </a:r>
            <a:endParaRPr lang="cs-CZ" dirty="0"/>
          </a:p>
        </p:txBody>
      </p:sp>
      <p:pic>
        <p:nvPicPr>
          <p:cNvPr id="7170" name="Picture 2" descr="RotundaRip.jpg (1070×147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628800"/>
            <a:ext cx="3645290" cy="50216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Vypátrejte, zda ve vašem okolí nestojí nějaká románská stavba</a:t>
            </a:r>
          </a:p>
          <a:p>
            <a:r>
              <a:rPr lang="cs-CZ" dirty="0" smtClean="0"/>
              <a:t>Pokuste se nakreslit jednoduchou rotundu a baziliku</a:t>
            </a:r>
          </a:p>
          <a:p>
            <a:r>
              <a:rPr lang="cs-CZ" dirty="0" smtClean="0"/>
              <a:t>Jaké oblečení nosili prostí obyvatelé? Namalujte je.</a:t>
            </a:r>
          </a:p>
          <a:p>
            <a:endParaRPr lang="cs-CZ" dirty="0"/>
          </a:p>
        </p:txBody>
      </p:sp>
      <p:pic>
        <p:nvPicPr>
          <p:cNvPr id="22531" name="Picture 3" descr="C:\Program Files\Microsoft Office\MEDIA\CAGCAT10\j014940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365104"/>
            <a:ext cx="1971675" cy="23479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BLANULAK.Http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2"/>
              </a:rPr>
              <a:t> 15. 6. 2010, </a:t>
            </a:r>
            <a:r>
              <a:rPr lang="cs-CZ" dirty="0" smtClean="0">
                <a:hlinkClick r:id="rId2"/>
              </a:rPr>
              <a:t>12:27</a:t>
            </a:r>
            <a:r>
              <a:rPr lang="cs-CZ" dirty="0" smtClean="0"/>
              <a:t>[cit.2013-02-21].File:</a:t>
            </a:r>
            <a:r>
              <a:rPr lang="cs-CZ" dirty="0"/>
              <a:t> </a:t>
            </a:r>
            <a:r>
              <a:rPr lang="cs-CZ" dirty="0" err="1" smtClean="0"/>
              <a:t>RotundaRip.jpg.Dostupné</a:t>
            </a:r>
            <a:r>
              <a:rPr lang="cs-CZ" dirty="0" smtClean="0"/>
              <a:t> z www: &lt;http://cs.wikipedia.org/wiki/Soubor:RotundaRip.jpg&gt;.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119</TotalTime>
  <Words>242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Lití písma</vt:lpstr>
      <vt:lpstr>Prezentace</vt:lpstr>
      <vt:lpstr>Prezentace aplikace PowerPoint</vt:lpstr>
      <vt:lpstr>Anotace</vt:lpstr>
      <vt:lpstr>Život v 10.století</vt:lpstr>
      <vt:lpstr>Hradiště</vt:lpstr>
      <vt:lpstr>Chalupy a domy</vt:lpstr>
      <vt:lpstr>Strava</vt:lpstr>
      <vt:lpstr>Románský sloh</vt:lpstr>
      <vt:lpstr>Rotunda</vt:lpstr>
      <vt:lpstr>Úkoly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29</cp:revision>
  <dcterms:created xsi:type="dcterms:W3CDTF">2013-02-25T15:16:24Z</dcterms:created>
  <dcterms:modified xsi:type="dcterms:W3CDTF">2013-04-11T11:24:27Z</dcterms:modified>
</cp:coreProperties>
</file>