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4" r:id="rId5"/>
    <p:sldId id="259" r:id="rId6"/>
    <p:sldId id="265" r:id="rId7"/>
    <p:sldId id="260" r:id="rId8"/>
    <p:sldId id="266" r:id="rId9"/>
    <p:sldId id="261" r:id="rId10"/>
    <p:sldId id="267" r:id="rId11"/>
    <p:sldId id="263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245CE-506F-49FA-9EFC-AD2567C0CBAA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C3A8B4-A549-400F-BFC5-753C635253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245CE-506F-49FA-9EFC-AD2567C0CBAA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7C3A8B4-A549-400F-BFC5-753C635253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245CE-506F-49FA-9EFC-AD2567C0CBAA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C3A8B4-A549-400F-BFC5-753C635253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26245CE-506F-49FA-9EFC-AD2567C0CBAA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3A8B4-A549-400F-BFC5-753C635253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245CE-506F-49FA-9EFC-AD2567C0CBAA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7C3A8B4-A549-400F-BFC5-753C635253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245CE-506F-49FA-9EFC-AD2567C0CBAA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7C3A8B4-A549-400F-BFC5-753C635253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245CE-506F-49FA-9EFC-AD2567C0CBAA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7C3A8B4-A549-400F-BFC5-753C635253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C3A8B4-A549-400F-BFC5-753C635253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245CE-506F-49FA-9EFC-AD2567C0CBAA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7C3A8B4-A549-400F-BFC5-753C635253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26245CE-506F-49FA-9EFC-AD2567C0CBAA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245CE-506F-49FA-9EFC-AD2567C0CBAA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3A8B4-A549-400F-BFC5-753C635253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7C3A8B4-A549-400F-BFC5-753C635253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245CE-506F-49FA-9EFC-AD2567C0CBAA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26245CE-506F-49FA-9EFC-AD2567C0CBAA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C3A8B4-A549-400F-BFC5-753C635253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1/17/Honzik_retus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a/a9/Zikmund_Zho%C5%99elecka_radnice.jpg" TargetMode="External"/><Relationship Id="rId5" Type="http://schemas.openxmlformats.org/officeDocument/2006/relationships/hyperlink" Target="http://upload.wikimedia.org/wikipedia/commons/3/3a/VaclavIV.jpg" TargetMode="External"/><Relationship Id="rId4" Type="http://schemas.openxmlformats.org/officeDocument/2006/relationships/hyperlink" Target="http://upload.wikimedia.org/wikipedia/commons/9/96/Karolus_ri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79512" y="297411"/>
          <a:ext cx="8748464" cy="656058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3691020" imgH="2767433" progId="PowerPoint.Show.12">
                  <p:embed/>
                </p:oleObj>
              </mc:Choice>
              <mc:Fallback>
                <p:oleObj name="Prezentace" r:id="rId4" imgW="3691020" imgH="2767433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512" y="297411"/>
                        <a:ext cx="8748464" cy="656058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Materiál obsahuje prezentaci českých zemí za vlády Lucemburků. Seznamuje s významnými osobnostmi dějin.V závěru jsou otázky k zapamatování. Určeno žákům 4. tříd.</a:t>
            </a:r>
          </a:p>
          <a:p>
            <a:r>
              <a:rPr lang="cs-CZ" dirty="0" smtClean="0"/>
              <a:t>Pilotáž: Prezentace byla pilotována ve 4. ročníku jako součást výkladu nového učiva. Byla doplněna ukázkou z filmu Noc na Karlštejně</a:t>
            </a:r>
            <a:r>
              <a:rPr lang="cs-CZ" dirty="0"/>
              <a:t>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Jan Lucemburský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 smrti Václava III. nastupuje rod Lucemburků</a:t>
            </a:r>
          </a:p>
          <a:p>
            <a:r>
              <a:rPr lang="cs-CZ" dirty="0" smtClean="0"/>
              <a:t>Sňatek Elišky Přemyslovny s Janem Lucemburským</a:t>
            </a:r>
          </a:p>
          <a:p>
            <a:r>
              <a:rPr lang="cs-CZ" dirty="0" smtClean="0"/>
              <a:t>Výborný diplomat, říkali mu „král cizinec“</a:t>
            </a:r>
          </a:p>
          <a:p>
            <a:r>
              <a:rPr lang="cs-CZ" dirty="0" smtClean="0"/>
              <a:t>Padl v bitvě u Kresčaku</a:t>
            </a:r>
          </a:p>
          <a:p>
            <a:endParaRPr lang="cs-CZ" dirty="0"/>
          </a:p>
        </p:txBody>
      </p:sp>
      <p:pic>
        <p:nvPicPr>
          <p:cNvPr id="2050" name="Picture 2" descr="C:\Documents and Settings\Ruda\Local Settings\Temporary Internet Files\Content.IE5\N6O2ZN0X\MC9001493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4077072"/>
            <a:ext cx="2371725" cy="25495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onzik_retus.jpg (330×746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60648"/>
            <a:ext cx="2820227" cy="637542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Karel IV.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Český král, římský císař</a:t>
            </a:r>
          </a:p>
          <a:p>
            <a:r>
              <a:rPr lang="cs-CZ" dirty="0" smtClean="0"/>
              <a:t>Od 7 let vychováván ve Francii</a:t>
            </a:r>
          </a:p>
          <a:p>
            <a:r>
              <a:rPr lang="cs-CZ" dirty="0" smtClean="0"/>
              <a:t>Vzdělaný muž – hovořil několika jazyky</a:t>
            </a:r>
          </a:p>
          <a:p>
            <a:r>
              <a:rPr lang="cs-CZ" dirty="0" smtClean="0"/>
              <a:t>Udržel v zemi mír</a:t>
            </a:r>
          </a:p>
          <a:p>
            <a:r>
              <a:rPr lang="cs-CZ" dirty="0" smtClean="0"/>
              <a:t>Praha – největší město střední Evropy</a:t>
            </a:r>
          </a:p>
          <a:p>
            <a:endParaRPr lang="cs-CZ" dirty="0"/>
          </a:p>
        </p:txBody>
      </p:sp>
      <p:pic>
        <p:nvPicPr>
          <p:cNvPr id="3074" name="Picture 2" descr="C:\Documents and Settings\Ruda\Local Settings\Temporary Internet Files\Content.IE5\RXA1YXYW\MC9004151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4149080"/>
            <a:ext cx="3240360" cy="23880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Karolus_rim.jpg (429×693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88640"/>
            <a:ext cx="4014217" cy="64845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Václav IV.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2420888"/>
            <a:ext cx="8147248" cy="3705275"/>
          </a:xfrm>
        </p:spPr>
        <p:txBody>
          <a:bodyPr/>
          <a:lstStyle/>
          <a:p>
            <a:r>
              <a:rPr lang="cs-CZ" dirty="0" smtClean="0"/>
              <a:t>Vzdělaný, neměl zájem o panování</a:t>
            </a:r>
          </a:p>
          <a:p>
            <a:r>
              <a:rPr lang="cs-CZ" dirty="0" smtClean="0"/>
              <a:t>Spory s církví</a:t>
            </a:r>
          </a:p>
          <a:p>
            <a:r>
              <a:rPr lang="cs-CZ" dirty="0" smtClean="0"/>
              <a:t>Zlé časy pro České království</a:t>
            </a:r>
          </a:p>
          <a:p>
            <a:endParaRPr lang="cs-CZ" dirty="0"/>
          </a:p>
        </p:txBody>
      </p:sp>
      <p:pic>
        <p:nvPicPr>
          <p:cNvPr id="4101" name="Picture 5" descr="C:\Documents and Settings\Ruda\Local Settings\Temporary Internet Files\Content.IE5\N6O2ZN0X\MC9003787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3429000"/>
            <a:ext cx="3105373" cy="283264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VaclavIV.jpg (117×236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88640"/>
            <a:ext cx="3240360" cy="653611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Zikmund Lucemburský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Nastupuje po smrti Václava IV.</a:t>
            </a:r>
          </a:p>
          <a:p>
            <a:r>
              <a:rPr lang="cs-CZ" dirty="0" smtClean="0"/>
              <a:t>Řešil problémy s církví</a:t>
            </a:r>
          </a:p>
          <a:p>
            <a:r>
              <a:rPr lang="cs-CZ" dirty="0" smtClean="0"/>
              <a:t>Za jeho vlády propukly husitské války</a:t>
            </a:r>
          </a:p>
          <a:p>
            <a:r>
              <a:rPr lang="cs-CZ" dirty="0" smtClean="0"/>
              <a:t>Umírá 1437</a:t>
            </a:r>
          </a:p>
          <a:p>
            <a:r>
              <a:rPr lang="cs-CZ" dirty="0" err="1" smtClean="0"/>
              <a:t>Lucemburkové</a:t>
            </a:r>
            <a:r>
              <a:rPr lang="cs-CZ" dirty="0" smtClean="0"/>
              <a:t> vymírají po meči</a:t>
            </a:r>
            <a:endParaRPr lang="cs-CZ" dirty="0"/>
          </a:p>
        </p:txBody>
      </p:sp>
      <p:pic>
        <p:nvPicPr>
          <p:cNvPr id="5124" name="Picture 4" descr="C:\Documents and Settings\Ruda\Local Settings\Temporary Internet Files\Content.IE5\2DGBQCYF\MC9002803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50013" y="4159250"/>
            <a:ext cx="1781175" cy="22367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Zikmund_Zhořelecka_radnice.jpg (932×1142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76672"/>
            <a:ext cx="5017509" cy="61480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Odkud pocházel Jan Lucemburský?</a:t>
            </a:r>
          </a:p>
          <a:p>
            <a:r>
              <a:rPr lang="cs-CZ" dirty="0" smtClean="0"/>
              <a:t>Jak mu lidé říkali?</a:t>
            </a:r>
          </a:p>
          <a:p>
            <a:r>
              <a:rPr lang="cs-CZ" dirty="0" smtClean="0"/>
              <a:t>Jak byl vychováván Karel IV.?</a:t>
            </a:r>
          </a:p>
          <a:p>
            <a:r>
              <a:rPr lang="cs-CZ" dirty="0" smtClean="0"/>
              <a:t>Zjistěte, kdo byly jeho manželky.</a:t>
            </a:r>
          </a:p>
          <a:p>
            <a:r>
              <a:rPr lang="cs-CZ" dirty="0" smtClean="0"/>
              <a:t>Co vše nechal vybudovat Karel IV.?</a:t>
            </a:r>
          </a:p>
          <a:p>
            <a:r>
              <a:rPr lang="cs-CZ" dirty="0" smtClean="0"/>
              <a:t>Kdo z jeho dětí usedly na trůn?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Http://cs.wikipedia.org[online].</a:t>
            </a:r>
            <a:r>
              <a:rPr lang="cs-CZ" b="1" dirty="0">
                <a:hlinkClick r:id="rId3"/>
              </a:rPr>
              <a:t> 12. 8. 2009, </a:t>
            </a:r>
            <a:r>
              <a:rPr lang="cs-CZ" b="1" dirty="0" smtClean="0">
                <a:hlinkClick r:id="rId3"/>
              </a:rPr>
              <a:t>19:22</a:t>
            </a:r>
            <a:r>
              <a:rPr lang="cs-CZ" dirty="0" smtClean="0"/>
              <a:t>[cit.2013-02-24].File:</a:t>
            </a:r>
            <a:r>
              <a:rPr lang="cs-CZ" dirty="0"/>
              <a:t> </a:t>
            </a:r>
            <a:r>
              <a:rPr lang="cs-CZ" dirty="0" err="1"/>
              <a:t>Honzik</a:t>
            </a:r>
            <a:r>
              <a:rPr lang="cs-CZ" dirty="0"/>
              <a:t> </a:t>
            </a:r>
            <a:r>
              <a:rPr lang="cs-CZ" dirty="0" err="1" smtClean="0"/>
              <a:t>retus.jpg.Dostupné</a:t>
            </a:r>
            <a:r>
              <a:rPr lang="cs-CZ" dirty="0" smtClean="0"/>
              <a:t> z www: &lt;http://cs.wikipedia.org/wiki/Soubor:Honzik_retus.jpg&gt;.</a:t>
            </a:r>
          </a:p>
          <a:p>
            <a:r>
              <a:rPr lang="cs-CZ" dirty="0" smtClean="0"/>
              <a:t>Http://cs.wikipedia.org[online].</a:t>
            </a:r>
            <a:r>
              <a:rPr lang="cs-CZ" b="1" u="sng" dirty="0">
                <a:hlinkClick r:id="rId4"/>
              </a:rPr>
              <a:t> 10. 4. 2011, </a:t>
            </a:r>
            <a:r>
              <a:rPr lang="cs-CZ" b="1" u="sng" dirty="0" smtClean="0">
                <a:hlinkClick r:id="rId4"/>
              </a:rPr>
              <a:t>19:58</a:t>
            </a:r>
            <a:r>
              <a:rPr lang="cs-CZ" dirty="0" smtClean="0"/>
              <a:t>[cit.2013-02-24g.File:</a:t>
            </a:r>
            <a:r>
              <a:rPr lang="cs-CZ" dirty="0"/>
              <a:t> </a:t>
            </a:r>
            <a:r>
              <a:rPr lang="cs-CZ" dirty="0" err="1"/>
              <a:t>Karolus</a:t>
            </a:r>
            <a:r>
              <a:rPr lang="cs-CZ" dirty="0"/>
              <a:t> </a:t>
            </a:r>
            <a:r>
              <a:rPr lang="cs-CZ" dirty="0" err="1" smtClean="0"/>
              <a:t>rim.jpg.Dostupné</a:t>
            </a:r>
            <a:r>
              <a:rPr lang="cs-CZ" dirty="0" smtClean="0"/>
              <a:t> z www: &lt;http://cs.wikipedia.org/wiki/Soubor:Karolus_rim.jpg&gt;.</a:t>
            </a:r>
          </a:p>
          <a:p>
            <a:r>
              <a:rPr lang="cs-CZ" dirty="0" smtClean="0"/>
              <a:t>Http://cs.wikipedia.org[online].</a:t>
            </a:r>
            <a:r>
              <a:rPr lang="cs-CZ" b="1" u="sng" dirty="0">
                <a:hlinkClick r:id="rId5"/>
              </a:rPr>
              <a:t> </a:t>
            </a:r>
            <a:br>
              <a:rPr lang="cs-CZ" b="1" u="sng" dirty="0">
                <a:hlinkClick r:id="rId5"/>
              </a:rPr>
            </a:br>
            <a:r>
              <a:rPr lang="cs-CZ" b="1" u="sng" dirty="0">
                <a:hlinkClick r:id="rId5"/>
              </a:rPr>
              <a:t>25. 7. 2008, </a:t>
            </a:r>
            <a:r>
              <a:rPr lang="cs-CZ" b="1" u="sng" dirty="0" smtClean="0">
                <a:hlinkClick r:id="rId5"/>
              </a:rPr>
              <a:t>15:49</a:t>
            </a:r>
            <a:r>
              <a:rPr lang="cs-CZ" dirty="0" smtClean="0"/>
              <a:t>[cit.2013-02-24].File:</a:t>
            </a:r>
            <a:r>
              <a:rPr lang="cs-CZ" dirty="0"/>
              <a:t> </a:t>
            </a:r>
            <a:r>
              <a:rPr lang="cs-CZ" dirty="0" err="1" smtClean="0"/>
              <a:t>VaclavIV.jpg.Dostupné</a:t>
            </a:r>
            <a:r>
              <a:rPr lang="cs-CZ" dirty="0" smtClean="0"/>
              <a:t> z www: &lt;http://cs.wikipedia.org/wiki/Soubor:VaclavIV.jpg&gt;.</a:t>
            </a:r>
          </a:p>
          <a:p>
            <a:r>
              <a:rPr lang="cs-CZ" dirty="0" smtClean="0"/>
              <a:t>Http://cs.wikipedia.org[online].</a:t>
            </a:r>
            <a:r>
              <a:rPr lang="cs-CZ" b="1" u="sng" dirty="0" smtClean="0">
                <a:hlinkClick r:id="rId6"/>
              </a:rPr>
              <a:t> </a:t>
            </a:r>
            <a:br>
              <a:rPr lang="cs-CZ" b="1" u="sng" dirty="0" smtClean="0">
                <a:hlinkClick r:id="rId6"/>
              </a:rPr>
            </a:br>
            <a:r>
              <a:rPr lang="cs-CZ" b="1" u="sng" dirty="0" smtClean="0">
                <a:hlinkClick r:id="rId6"/>
              </a:rPr>
              <a:t>1. 9. 2008, 18:13</a:t>
            </a:r>
            <a:r>
              <a:rPr lang="cs-CZ" dirty="0" smtClean="0"/>
              <a:t>[cit.2013-02-24].File: Zikmund </a:t>
            </a:r>
            <a:r>
              <a:rPr lang="cs-CZ" dirty="0" err="1" smtClean="0"/>
              <a:t>Zhořelecka</a:t>
            </a:r>
            <a:r>
              <a:rPr lang="cs-CZ" dirty="0" smtClean="0"/>
              <a:t> radnice.</a:t>
            </a:r>
            <a:r>
              <a:rPr lang="cs-CZ" dirty="0" err="1" smtClean="0"/>
              <a:t>jpg.Dostupné</a:t>
            </a:r>
            <a:r>
              <a:rPr lang="cs-CZ" dirty="0" smtClean="0"/>
              <a:t> z www: &lt;http://cs.wikipedia.org/wiki/Soubor:Zikmund_Zho%C5%99elecka_radnice.jpg&gt;.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38</TotalTime>
  <Words>243</Words>
  <Application>Microsoft Office PowerPoint</Application>
  <PresentationFormat>Předvádění na obrazovce (4:3)</PresentationFormat>
  <Paragraphs>41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Administrativní</vt:lpstr>
      <vt:lpstr>Prezentace</vt:lpstr>
      <vt:lpstr>Prezentace aplikace PowerPoint</vt:lpstr>
      <vt:lpstr>Anotace</vt:lpstr>
      <vt:lpstr>Jan Lucemburský</vt:lpstr>
      <vt:lpstr>Prezentace aplikace PowerPoint</vt:lpstr>
      <vt:lpstr>Karel IV.</vt:lpstr>
      <vt:lpstr>Prezentace aplikace PowerPoint</vt:lpstr>
      <vt:lpstr>Václav IV.</vt:lpstr>
      <vt:lpstr>Prezentace aplikace PowerPoint</vt:lpstr>
      <vt:lpstr>Zikmund Lucemburský</vt:lpstr>
      <vt:lpstr>Prezentace aplikace PowerPoint</vt:lpstr>
      <vt:lpstr>Otázky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43</cp:revision>
  <dcterms:created xsi:type="dcterms:W3CDTF">2013-02-26T09:12:42Z</dcterms:created>
  <dcterms:modified xsi:type="dcterms:W3CDTF">2013-04-11T11:25:16Z</dcterms:modified>
</cp:coreProperties>
</file>