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8833-1F5D-4D31-B5C5-39A4E56E5BF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9CEB8-6AE2-4680-8838-D98EBE73FA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8833-1F5D-4D31-B5C5-39A4E56E5BF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9CEB8-6AE2-4680-8838-D98EBE73FA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8833-1F5D-4D31-B5C5-39A4E56E5BF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9CEB8-6AE2-4680-8838-D98EBE73FA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8833-1F5D-4D31-B5C5-39A4E56E5BF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9CEB8-6AE2-4680-8838-D98EBE73FA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8833-1F5D-4D31-B5C5-39A4E56E5BF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9CEB8-6AE2-4680-8838-D98EBE73FA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8833-1F5D-4D31-B5C5-39A4E56E5BF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9CEB8-6AE2-4680-8838-D98EBE73FA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8833-1F5D-4D31-B5C5-39A4E56E5BF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9CEB8-6AE2-4680-8838-D98EBE73FA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8833-1F5D-4D31-B5C5-39A4E56E5BF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9CEB8-6AE2-4680-8838-D98EBE73FA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8833-1F5D-4D31-B5C5-39A4E56E5BF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9CEB8-6AE2-4680-8838-D98EBE73FA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8833-1F5D-4D31-B5C5-39A4E56E5BF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9CEB8-6AE2-4680-8838-D98EBE73FA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8833-1F5D-4D31-B5C5-39A4E56E5BF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9CEB8-6AE2-4680-8838-D98EBE73FA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458833-1F5D-4D31-B5C5-39A4E56E5BF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79CEB8-6AE2-4680-8838-D98EBE73FA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upload.wikimedia.org/wikipedia/commons/8/87/Karl_IV_Blanca_Valoi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e/e2/Karl%C5%A1tejn,_Vysok%C3%A1_v%C4%9B%C5%B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51520" y="324794"/>
          <a:ext cx="8711952" cy="65332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378557" imgH="2534234" progId="PowerPoint.Show.12">
                  <p:embed/>
                </p:oleObj>
              </mc:Choice>
              <mc:Fallback>
                <p:oleObj name="Prezentace" r:id="rId4" imgW="3378557" imgH="2534234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324794"/>
                        <a:ext cx="8711952" cy="653320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prezentaci, která má seznámit žáky s významem Karla IV. pro českou zemi. Je možné doplnit ukázkami z jeho životopisu, shlédnutím videa Dějiny udatného českého národa. Určeno žákům 4. tříd.</a:t>
            </a:r>
          </a:p>
          <a:p>
            <a:r>
              <a:rPr lang="cs-CZ" dirty="0" smtClean="0"/>
              <a:t>Pilotáž: Prezentace byla pilotována ve 4.ročníku a byla doplněna o projekt Karel IV.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Karel IV.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Český král, římský císař</a:t>
            </a:r>
          </a:p>
          <a:p>
            <a:r>
              <a:rPr lang="cs-CZ" dirty="0" smtClean="0"/>
              <a:t>Od 7 let vychováván na francouzském dvoře</a:t>
            </a:r>
          </a:p>
          <a:p>
            <a:r>
              <a:rPr lang="cs-CZ" dirty="0" smtClean="0"/>
              <a:t>Muž velmi vzdělaný, hovořil několika jazyky</a:t>
            </a:r>
          </a:p>
          <a:p>
            <a:r>
              <a:rPr lang="cs-CZ" dirty="0" smtClean="0"/>
              <a:t>Po návratu do Prahy nechává opravit Pražský hrad</a:t>
            </a:r>
            <a:endParaRPr lang="cs-CZ" dirty="0"/>
          </a:p>
        </p:txBody>
      </p:sp>
      <p:pic>
        <p:nvPicPr>
          <p:cNvPr id="2051" name="Picture 3" descr="C:\Documents and Settings\Ruda\Local Settings\Temporary Internet Files\Content.IE5\KN94X1AE\MP9004278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4077072"/>
            <a:ext cx="3771012" cy="25130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91264" cy="5361459"/>
          </a:xfrm>
        </p:spPr>
        <p:txBody>
          <a:bodyPr/>
          <a:lstStyle/>
          <a:p>
            <a:r>
              <a:rPr lang="cs-CZ" dirty="0" smtClean="0"/>
              <a:t>Praha se stává největším městem střední Evropy</a:t>
            </a:r>
          </a:p>
          <a:p>
            <a:r>
              <a:rPr lang="cs-CZ" dirty="0" smtClean="0"/>
              <a:t>Udržel v zemi mír</a:t>
            </a:r>
            <a:endParaRPr lang="cs-CZ" dirty="0"/>
          </a:p>
        </p:txBody>
      </p:sp>
      <p:pic>
        <p:nvPicPr>
          <p:cNvPr id="3075" name="Picture 3" descr="C:\Documents and Settings\Ruda\Local Settings\Temporary Internet Files\Content.IE5\N6O2ZN0X\MP9004279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700808"/>
            <a:ext cx="3240360" cy="4836922"/>
          </a:xfrm>
          <a:prstGeom prst="rect">
            <a:avLst/>
          </a:prstGeom>
          <a:noFill/>
        </p:spPr>
      </p:pic>
      <p:pic>
        <p:nvPicPr>
          <p:cNvPr id="3077" name="Picture 5" descr="C:\Documents and Settings\Ruda\Local Settings\Temporary Internet Files\Content.IE5\ODE6PK7M\MC9002332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96963" y="3205163"/>
            <a:ext cx="2063750" cy="27082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Karl_IV_Blanca_Valois.jpg (441×567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32656"/>
            <a:ext cx="4704581" cy="604874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Nechal vybudovat: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Nové Město pražské</a:t>
            </a:r>
          </a:p>
          <a:p>
            <a:r>
              <a:rPr lang="cs-CZ" dirty="0" smtClean="0"/>
              <a:t>Karlův most</a:t>
            </a:r>
          </a:p>
          <a:p>
            <a:r>
              <a:rPr lang="cs-CZ" dirty="0" smtClean="0"/>
              <a:t>Karlštejn, kde byly uloženy korunovační klenoty</a:t>
            </a:r>
          </a:p>
          <a:p>
            <a:r>
              <a:rPr lang="cs-CZ" dirty="0" smtClean="0"/>
              <a:t>Karlovu univerzitu 1348</a:t>
            </a:r>
          </a:p>
          <a:p>
            <a:r>
              <a:rPr lang="cs-CZ" dirty="0" smtClean="0"/>
              <a:t>Říkali mu „Otec vlasti“</a:t>
            </a:r>
          </a:p>
          <a:p>
            <a:r>
              <a:rPr lang="cs-CZ" dirty="0" smtClean="0"/>
              <a:t>Chrám sv. Víta</a:t>
            </a:r>
          </a:p>
          <a:p>
            <a:endParaRPr lang="cs-CZ" dirty="0"/>
          </a:p>
        </p:txBody>
      </p:sp>
      <p:pic>
        <p:nvPicPr>
          <p:cNvPr id="18434" name="Picture 2" descr="C:\Documents and Settings\Ruda\Local Settings\Temporary Internet Files\Content.IE5\GWQQMX6M\MP90040713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284984"/>
            <a:ext cx="2704257" cy="338114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Karlštejn,_Vysoká_věž.JPG (2448×3264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404664"/>
            <a:ext cx="4428492" cy="59046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jakého rodu pocházel Karel IV.?</a:t>
            </a:r>
          </a:p>
          <a:p>
            <a:r>
              <a:rPr lang="cs-CZ" dirty="0" smtClean="0"/>
              <a:t>Kdo byli jeho rodiče?</a:t>
            </a:r>
          </a:p>
          <a:p>
            <a:r>
              <a:rPr lang="cs-CZ" dirty="0" smtClean="0"/>
              <a:t>Zjistěte, kolikrát byl ženatý.</a:t>
            </a:r>
          </a:p>
          <a:p>
            <a:r>
              <a:rPr lang="cs-CZ" dirty="0" smtClean="0"/>
              <a:t>Jakou vlastností vynikala jeho poslední manželka?</a:t>
            </a:r>
          </a:p>
          <a:p>
            <a:r>
              <a:rPr lang="cs-CZ" dirty="0" smtClean="0"/>
              <a:t>Jaké stavby nechal </a:t>
            </a:r>
            <a:r>
              <a:rPr lang="cs-CZ" smtClean="0"/>
              <a:t>postavit Karel IV.?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Http://cs.wikipedia.org[online].</a:t>
            </a:r>
            <a:r>
              <a:rPr lang="cs-CZ" b="1" u="sng" dirty="0">
                <a:hlinkClick r:id="rId2"/>
              </a:rPr>
              <a:t> </a:t>
            </a:r>
            <a:r>
              <a:rPr lang="cs-CZ" b="1" u="sng" dirty="0" smtClean="0">
                <a:hlinkClick r:id="rId2"/>
              </a:rPr>
              <a:t>9</a:t>
            </a:r>
            <a:r>
              <a:rPr lang="cs-CZ" b="1" u="sng" dirty="0">
                <a:hlinkClick r:id="rId2"/>
              </a:rPr>
              <a:t>. 4. 2007, </a:t>
            </a:r>
            <a:r>
              <a:rPr lang="cs-CZ" b="1" u="sng" dirty="0" smtClean="0">
                <a:hlinkClick r:id="rId2"/>
              </a:rPr>
              <a:t>09:10</a:t>
            </a:r>
            <a:r>
              <a:rPr lang="cs-CZ" dirty="0" smtClean="0"/>
              <a:t>[cit.2013-02-25].File:</a:t>
            </a:r>
            <a:r>
              <a:rPr lang="cs-CZ" dirty="0"/>
              <a:t> Karl IV </a:t>
            </a:r>
            <a:r>
              <a:rPr lang="cs-CZ" dirty="0" err="1"/>
              <a:t>Blanca</a:t>
            </a:r>
            <a:r>
              <a:rPr lang="cs-CZ" dirty="0"/>
              <a:t> </a:t>
            </a:r>
            <a:r>
              <a:rPr lang="cs-CZ" dirty="0" err="1" smtClean="0"/>
              <a:t>Valois.jpg.Dostupné</a:t>
            </a:r>
            <a:r>
              <a:rPr lang="cs-CZ" dirty="0" smtClean="0"/>
              <a:t> z www: &lt;http://cs.wikipedia.org/wiki/Soubor:Karl_IV_Blanca_Valois.jpg&gt;.</a:t>
            </a:r>
          </a:p>
          <a:p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microsoft.com</a:t>
            </a:r>
            <a:endParaRPr lang="cs-CZ" dirty="0" smtClean="0"/>
          </a:p>
          <a:p>
            <a:r>
              <a:rPr lang="cs-CZ" dirty="0" err="1" smtClean="0"/>
              <a:t>JUANDEV.Http</a:t>
            </a:r>
            <a:r>
              <a:rPr lang="cs-CZ" dirty="0" smtClean="0"/>
              <a:t>://</a:t>
            </a:r>
            <a:r>
              <a:rPr lang="cs-CZ" dirty="0" err="1" smtClean="0"/>
              <a:t>commons.wikipedia.org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4"/>
              </a:rPr>
              <a:t> </a:t>
            </a:r>
            <a:r>
              <a:rPr lang="cs-CZ" b="1" dirty="0" smtClean="0">
                <a:hlinkClick r:id="rId4"/>
              </a:rPr>
              <a:t>31</a:t>
            </a:r>
            <a:r>
              <a:rPr lang="cs-CZ" b="1" dirty="0">
                <a:hlinkClick r:id="rId4"/>
              </a:rPr>
              <a:t>. 7. 2011, </a:t>
            </a:r>
            <a:r>
              <a:rPr lang="cs-CZ" b="1" dirty="0" smtClean="0">
                <a:hlinkClick r:id="rId4"/>
              </a:rPr>
              <a:t>21:06</a:t>
            </a:r>
            <a:r>
              <a:rPr lang="cs-CZ" dirty="0" smtClean="0"/>
              <a:t>[cit.2013-02-25].File:</a:t>
            </a:r>
            <a:r>
              <a:rPr lang="cs-CZ" dirty="0"/>
              <a:t> Karlštejn, Vysoká </a:t>
            </a:r>
            <a:r>
              <a:rPr lang="cs-CZ" dirty="0" smtClean="0"/>
              <a:t>věž.</a:t>
            </a:r>
            <a:r>
              <a:rPr lang="cs-CZ" dirty="0" err="1" smtClean="0"/>
              <a:t>JPG.Dostupné</a:t>
            </a:r>
            <a:r>
              <a:rPr lang="cs-CZ" dirty="0" smtClean="0"/>
              <a:t> z www: &lt;http://commons.wikimedia.org/wiki/File:Karl%C5%A1tejn,_Vysok%C3%A1_v%C4%9B%C5%BE.JPG?uselang=cs&gt;.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191</Words>
  <Application>Microsoft Office PowerPoint</Application>
  <PresentationFormat>Předvádění na obrazovce (4:3)</PresentationFormat>
  <Paragraphs>28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Prezentace</vt:lpstr>
      <vt:lpstr>Prezentace aplikace PowerPoint</vt:lpstr>
      <vt:lpstr>Anotace</vt:lpstr>
      <vt:lpstr>Karel IV.</vt:lpstr>
      <vt:lpstr>Prezentace aplikace PowerPoint</vt:lpstr>
      <vt:lpstr>Prezentace aplikace PowerPoint</vt:lpstr>
      <vt:lpstr>Nechal vybudovat:</vt:lpstr>
      <vt:lpstr>Prezentace aplikace PowerPoint</vt:lpstr>
      <vt:lpstr>Otázky: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26</cp:revision>
  <dcterms:created xsi:type="dcterms:W3CDTF">2013-02-26T11:11:08Z</dcterms:created>
  <dcterms:modified xsi:type="dcterms:W3CDTF">2013-04-11T11:25:39Z</dcterms:modified>
</cp:coreProperties>
</file>