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58" r:id="rId8"/>
    <p:sldId id="259" r:id="rId9"/>
    <p:sldId id="260" r:id="rId10"/>
    <p:sldId id="261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79AF54-225E-41D7-AE18-EBEEF75650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91E06D-4E99-4BB8-B946-B018F7819F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0"/>
            <a:ext cx="5256584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38897628"/>
              </p:ext>
            </p:extLst>
          </p:nvPr>
        </p:nvGraphicFramePr>
        <p:xfrm>
          <a:off x="1115616" y="1556795"/>
          <a:ext cx="6768752" cy="4974772"/>
        </p:xfrm>
        <a:graphic>
          <a:graphicData uri="http://schemas.openxmlformats.org/drawingml/2006/table">
            <a:tbl>
              <a:tblPr/>
              <a:tblGrid>
                <a:gridCol w="2503839"/>
                <a:gridCol w="4264913"/>
              </a:tblGrid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Pohraniční pohoří ČR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43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 lepšímu zapamatování nové látky, pomocí názorných ukázek.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43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umí vyjmenovat a najít na mapě pohraniční pohoří ČR.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433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Pohoří, nejvyšší vrchol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7.10.2013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3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1115616" y="119675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32656"/>
            <a:ext cx="73068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pohraniční pohoří</a:t>
            </a:r>
            <a:endParaRPr lang="cs-CZ" sz="5400" b="1" i="1" u="sng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484784"/>
            <a:ext cx="6681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Krušné hory – Klínovec ( 1 244 m )</a:t>
            </a:r>
            <a:endParaRPr lang="cs-CZ" sz="3200" b="1" i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554" name="Picture 2" descr="Krušné hory na mapě Če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276872"/>
            <a:ext cx="2381250" cy="1485900"/>
          </a:xfrm>
          <a:prstGeom prst="rect">
            <a:avLst/>
          </a:prstGeom>
          <a:noFill/>
        </p:spPr>
      </p:pic>
      <p:pic>
        <p:nvPicPr>
          <p:cNvPr id="23556" name="Picture 4" descr="Krušné hory v zim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293096"/>
            <a:ext cx="3384376" cy="2016224"/>
          </a:xfrm>
          <a:prstGeom prst="rect">
            <a:avLst/>
          </a:prstGeom>
          <a:noFill/>
        </p:spPr>
      </p:pic>
      <p:pic>
        <p:nvPicPr>
          <p:cNvPr id="23558" name="Picture 6" descr="http://upload.wikimedia.org/wikipedia/commons/thumb/e/e3/Aussichtsturm_Keilberghotel_Klinovec.jpg/250px-Aussichtsturm_Keilberghotel_Klinove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636912"/>
            <a:ext cx="2592288" cy="3168352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292080" y="2132856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76672"/>
            <a:ext cx="55473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Lužické hory – </a:t>
            </a:r>
            <a:r>
              <a:rPr lang="cs-CZ" sz="3200" b="1" i="1" noProof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Luž</a:t>
            </a:r>
            <a:r>
              <a:rPr lang="cs-CZ" sz="3200" b="1" i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( 793 m )</a:t>
            </a:r>
            <a:endParaRPr lang="cs-CZ" sz="3200" b="1" i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4" name="Picture 2" descr="Luzicke hory CZ I4A-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2880320" cy="1800200"/>
          </a:xfrm>
          <a:prstGeom prst="rect">
            <a:avLst/>
          </a:prstGeom>
          <a:noFill/>
        </p:spPr>
      </p:pic>
      <p:pic>
        <p:nvPicPr>
          <p:cNvPr id="18436" name="Picture 4" descr="Vrchol Luže v zim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988840"/>
            <a:ext cx="3024336" cy="3672408"/>
          </a:xfrm>
          <a:prstGeom prst="rect">
            <a:avLst/>
          </a:prstGeom>
          <a:noFill/>
        </p:spPr>
      </p:pic>
      <p:pic>
        <p:nvPicPr>
          <p:cNvPr id="18438" name="Picture 6" descr="http://upload.wikimedia.org/wikipedia/commons/thumb/0/03/Lauzitzer_Gebirge.JPG/250px-Lauzitzer_Gebirg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645024"/>
            <a:ext cx="3960440" cy="2736304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5436096" y="1052736"/>
            <a:ext cx="86409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6265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Jizerské hory – Smrk ( 1 124 m )</a:t>
            </a:r>
            <a:endParaRPr lang="cs-CZ" sz="32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410" name="Picture 2" descr="Jizerske hory CZ I4A-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2880320" cy="1800200"/>
          </a:xfrm>
          <a:prstGeom prst="rect">
            <a:avLst/>
          </a:prstGeom>
          <a:noFill/>
        </p:spPr>
      </p:pic>
      <p:pic>
        <p:nvPicPr>
          <p:cNvPr id="17412" name="Picture 4" descr="http://upload.wikimedia.org/wikipedia/commons/thumb/1/16/Smrk.jpg/175px-Smr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484784"/>
            <a:ext cx="2304256" cy="2376264"/>
          </a:xfrm>
          <a:prstGeom prst="rect">
            <a:avLst/>
          </a:prstGeom>
          <a:noFill/>
        </p:spPr>
      </p:pic>
      <p:pic>
        <p:nvPicPr>
          <p:cNvPr id="17414" name="Picture 6" descr="http://upload.wikimedia.org/wikipedia/commons/thumb/4/44/Jizera-vrchol.jpg/175px-Jizera-vrcho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645024"/>
            <a:ext cx="2304256" cy="2592288"/>
          </a:xfrm>
          <a:prstGeom prst="rect">
            <a:avLst/>
          </a:prstGeom>
          <a:noFill/>
        </p:spPr>
      </p:pic>
      <p:pic>
        <p:nvPicPr>
          <p:cNvPr id="17416" name="Picture 8" descr="http://upload.wikimedia.org/wikipedia/commons/thumb/7/7d/Pytl%C3%A1ck%C3%A1_sk%C3%A1la1.jpg/220px-Pytl%C3%A1ck%C3%A1_sk%C3%A1la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437112"/>
            <a:ext cx="3024336" cy="2048247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580112" y="105273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88640"/>
            <a:ext cx="6029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Krkonoše – Sněžka ( 1 602 m )</a:t>
            </a:r>
            <a:endParaRPr lang="cs-CZ" sz="32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 descr="http://upload.wikimedia.org/wikipedia/commons/thumb/4/4f/Jelenia_Gora_-_panorama_z_Gory_Szybowcowej.jpg/800px-Jelenia_Gora_-_panorama_z_Gory_Szybowcowe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581128"/>
            <a:ext cx="8208912" cy="1901181"/>
          </a:xfrm>
          <a:prstGeom prst="rect">
            <a:avLst/>
          </a:prstGeom>
          <a:noFill/>
        </p:spPr>
      </p:pic>
      <p:pic>
        <p:nvPicPr>
          <p:cNvPr id="16388" name="Picture 4" descr="Krkonose CZ I4A-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908720"/>
            <a:ext cx="2664296" cy="1701924"/>
          </a:xfrm>
          <a:prstGeom prst="rect">
            <a:avLst/>
          </a:prstGeom>
          <a:noFill/>
        </p:spPr>
      </p:pic>
      <p:pic>
        <p:nvPicPr>
          <p:cNvPr id="16390" name="Picture 6" descr="http://upload.wikimedia.org/wikipedia/commons/thumb/8/8d/Krkonose-bergsee-panorama.jpg/220px-Krkonose-bergsee-panoram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996952"/>
            <a:ext cx="2880320" cy="1224136"/>
          </a:xfrm>
          <a:prstGeom prst="rect">
            <a:avLst/>
          </a:prstGeom>
          <a:noFill/>
        </p:spPr>
      </p:pic>
      <p:pic>
        <p:nvPicPr>
          <p:cNvPr id="16394" name="Picture 10" descr="Sněžka v létě od západu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412776"/>
            <a:ext cx="3312368" cy="2592288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5220072" y="764704"/>
            <a:ext cx="5760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7452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Orlické hory – Velká Deštná ( 1 115 m )</a:t>
            </a:r>
            <a:endParaRPr lang="cs-CZ" sz="32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2" name="Picture 2" descr="http://upload.wikimedia.org/wikipedia/commons/thumb/8/82/Velka_destna_002.jpg/220px-Velka_destna_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933056"/>
            <a:ext cx="3600400" cy="2160240"/>
          </a:xfrm>
          <a:prstGeom prst="rect">
            <a:avLst/>
          </a:prstGeom>
          <a:noFill/>
        </p:spPr>
      </p:pic>
      <p:pic>
        <p:nvPicPr>
          <p:cNvPr id="15364" name="Picture 4" descr="http://upload.wikimedia.org/wikipedia/commons/thumb/2/22/Velka_destna_001.jpg/250px-Velka_destna_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916832"/>
            <a:ext cx="3456384" cy="3168352"/>
          </a:xfrm>
          <a:prstGeom prst="rect">
            <a:avLst/>
          </a:prstGeom>
          <a:noFill/>
        </p:spPr>
      </p:pic>
      <p:pic>
        <p:nvPicPr>
          <p:cNvPr id="15366" name="Picture 6" descr="Orlické hory na mapě Čes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412776"/>
            <a:ext cx="2880320" cy="1872208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5580112" y="1124744"/>
            <a:ext cx="86409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stCxn id="2" idx="2"/>
          </p:cNvCxnSpPr>
          <p:nvPr/>
        </p:nvCxnSpPr>
        <p:spPr>
          <a:xfrm flipH="1">
            <a:off x="3851920" y="1061447"/>
            <a:ext cx="846021" cy="26555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rubý Jeseník na mapě Če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2880320" cy="1728192"/>
          </a:xfrm>
          <a:prstGeom prst="rect">
            <a:avLst/>
          </a:prstGeom>
          <a:noFill/>
        </p:spPr>
      </p:pic>
      <p:pic>
        <p:nvPicPr>
          <p:cNvPr id="22532" name="Picture 4" descr="http://upload.wikimedia.org/wikipedia/commons/thumb/d/d3/Praded.JPG/220px-Prad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772816"/>
            <a:ext cx="2304256" cy="2219698"/>
          </a:xfrm>
          <a:prstGeom prst="rect">
            <a:avLst/>
          </a:prstGeom>
          <a:noFill/>
        </p:spPr>
      </p:pic>
      <p:pic>
        <p:nvPicPr>
          <p:cNvPr id="22534" name="Picture 6" descr="http://upload.wikimedia.org/wikipedia/commons/thumb/f/f3/CervenohorskeSedlo.jpg/220px-CervenohorskeSe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77072"/>
            <a:ext cx="3888432" cy="2376264"/>
          </a:xfrm>
          <a:prstGeom prst="rect">
            <a:avLst/>
          </a:prstGeom>
          <a:noFill/>
        </p:spPr>
      </p:pic>
      <p:pic>
        <p:nvPicPr>
          <p:cNvPr id="22536" name="Picture 8" descr="http://upload.wikimedia.org/wikipedia/commons/thumb/c/c5/Keprnik.jpg/220px-Keprni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437112"/>
            <a:ext cx="3168352" cy="2016224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940152" y="1484784"/>
            <a:ext cx="28803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67544" y="476672"/>
            <a:ext cx="75841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Jeseníky – Nízký Jeseník </a:t>
            </a:r>
          </a:p>
          <a:p>
            <a:r>
              <a:rPr lang="cs-CZ" sz="32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-  Hrubý Jeseník – Praděd </a:t>
            </a:r>
            <a:endParaRPr lang="cs-CZ" sz="3200" b="1" i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</a:t>
            </a:r>
            <a:r>
              <a:rPr lang="cs-CZ" sz="32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 </a:t>
            </a:r>
            <a:r>
              <a:rPr lang="cs-CZ" sz="32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491 m )</a:t>
            </a:r>
            <a:endParaRPr lang="cs-CZ" sz="3200" b="1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thumb/0/04/Lys%C3%A1_hora_%28Beskydy_CZE%29_-_view_from_Fr%C3%BDdlant_nad_Ostravic%C3%AD.jpg/220px-Lys%C3%A1_hora_%28Beskydy_CZE%29_-_view_from_Fr%C3%BDdlant_nad_Ostravic%C3%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268760"/>
            <a:ext cx="3024336" cy="2664296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thumb/4/4d/Beskydy_Landscape_Protected_Area_%28CZE%29_-_location_map.svg/220px-Beskydy_Landscape_Protected_Area_%28CZE%29_-_location_map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268760"/>
            <a:ext cx="2880320" cy="1728192"/>
          </a:xfrm>
          <a:prstGeom prst="rect">
            <a:avLst/>
          </a:prstGeom>
          <a:noFill/>
        </p:spPr>
      </p:pic>
      <p:pic>
        <p:nvPicPr>
          <p:cNvPr id="21510" name="Picture 6" descr="http://upload.wikimedia.org/wikipedia/commons/thumb/9/90/Pieniny_Trzy_Korony.jpg/220px-Pieniny_Trzy_Koro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789040"/>
            <a:ext cx="3168352" cy="2448272"/>
          </a:xfrm>
          <a:prstGeom prst="rect">
            <a:avLst/>
          </a:prstGeom>
          <a:noFill/>
        </p:spPr>
      </p:pic>
      <p:pic>
        <p:nvPicPr>
          <p:cNvPr id="21512" name="Picture 8" descr="http://upload.wikimedia.org/wikipedia/commons/thumb/4/49/Libu%C5%A1%C3%ADn_chalet_in_Pustevny_in_winter_%28CZE%29.jpg/220px-Libu%C5%A1%C3%ADn_chalet_in_Pustevny_in_winter_%28CZE%2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581128"/>
            <a:ext cx="3384376" cy="1872208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6516216" y="980728"/>
            <a:ext cx="21602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0" y="332656"/>
            <a:ext cx="831189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Moravskoslezské Beskydy – Lysá hora </a:t>
            </a:r>
            <a:endParaRPr lang="cs-CZ" sz="3200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</a:t>
            </a:r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 </a:t>
            </a:r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323 m )</a:t>
            </a:r>
            <a:endParaRPr lang="cs-CZ" sz="32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04664"/>
            <a:ext cx="5638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Šumava –</a:t>
            </a:r>
            <a:r>
              <a:rPr lang="cs-CZ" sz="3200" b="1" i="1" noProof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Plechý </a:t>
            </a: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( 1 378 m )</a:t>
            </a:r>
            <a:endParaRPr lang="cs-CZ" sz="3200" b="1" i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2" name="Picture 2" descr="http://upload.wikimedia.org/wikipedia/commons/thumb/d/d1/2004-05-20_pl%C3%B6ckenstein_05.JPG/250px-2004-05-20_pl%C3%B6ckenstein_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84784"/>
            <a:ext cx="2304256" cy="2304256"/>
          </a:xfrm>
          <a:prstGeom prst="rect">
            <a:avLst/>
          </a:prstGeom>
          <a:noFill/>
        </p:spPr>
      </p:pic>
      <p:pic>
        <p:nvPicPr>
          <p:cNvPr id="20486" name="Picture 6" descr="Česká část Šumav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268760"/>
            <a:ext cx="2808312" cy="1728192"/>
          </a:xfrm>
          <a:prstGeom prst="rect">
            <a:avLst/>
          </a:prstGeom>
          <a:noFill/>
        </p:spPr>
      </p:pic>
      <p:pic>
        <p:nvPicPr>
          <p:cNvPr id="20488" name="Picture 8" descr="http://upload.wikimedia.org/wikipedia/commons/thumb/1/19/Ski-%C5%A0umava.JPG/220px-Ski-%C5%A0um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861048"/>
            <a:ext cx="3024336" cy="2304256"/>
          </a:xfrm>
          <a:prstGeom prst="rect">
            <a:avLst/>
          </a:prstGeom>
          <a:noFill/>
        </p:spPr>
      </p:pic>
      <p:pic>
        <p:nvPicPr>
          <p:cNvPr id="20490" name="Picture 10" descr="Chalupská slať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4365104"/>
            <a:ext cx="4320480" cy="2160240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4572000" y="980728"/>
            <a:ext cx="165618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548680"/>
            <a:ext cx="61380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Český les –</a:t>
            </a:r>
            <a:r>
              <a:rPr lang="cs-CZ" sz="3200" b="1" i="1" noProof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Čerchov </a:t>
            </a:r>
            <a:r>
              <a:rPr lang="cs-CZ" sz="32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( 1 042 m )</a:t>
            </a:r>
            <a:endParaRPr lang="cs-CZ" sz="32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58" name="Picture 2" descr="Vojenská věž a Kurzova rozhledna na vrchol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556792"/>
            <a:ext cx="2664296" cy="2520280"/>
          </a:xfrm>
          <a:prstGeom prst="rect">
            <a:avLst/>
          </a:prstGeom>
          <a:noFill/>
        </p:spPr>
      </p:pic>
      <p:pic>
        <p:nvPicPr>
          <p:cNvPr id="19460" name="Picture 4" descr="Česká část Českého les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84784"/>
            <a:ext cx="2808312" cy="1656184"/>
          </a:xfrm>
          <a:prstGeom prst="rect">
            <a:avLst/>
          </a:prstGeom>
          <a:noFill/>
        </p:spPr>
      </p:pic>
      <p:pic>
        <p:nvPicPr>
          <p:cNvPr id="19462" name="Picture 6" descr="Flossenbür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861048"/>
            <a:ext cx="3528392" cy="2448272"/>
          </a:xfrm>
          <a:prstGeom prst="rect">
            <a:avLst/>
          </a:prstGeom>
          <a:noFill/>
        </p:spPr>
      </p:pic>
      <p:pic>
        <p:nvPicPr>
          <p:cNvPr id="19464" name="Picture 8" descr="http://upload.wikimedia.org/wikipedia/commons/thumb/f/f5/Pavlova_Hu%C5%A5_Nature_Reserve_%28CZE%29.jpg/220px-Pavlova_Hu%C5%A5_Nature_Reserve_%28CZE%2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725144"/>
            <a:ext cx="3240360" cy="180020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>
            <a:stCxn id="2" idx="2"/>
          </p:cNvCxnSpPr>
          <p:nvPr/>
        </p:nvCxnSpPr>
        <p:spPr>
          <a:xfrm>
            <a:off x="4184630" y="1133455"/>
            <a:ext cx="1755522" cy="7113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6606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http://cs.wikipedia.org/wiki/Soubor:Krusne_hory_CZ_I3A-2.png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772816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http://cs.wikipedia.org/wiki/Soubor:Aussichtsturm_Keilberghotel_Klinovec.jpg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412776"/>
            <a:ext cx="7686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http://cs.wikipedia.org/wiki/Soubor:Verschneites_Erzgebirge.JPG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76672"/>
            <a:ext cx="1658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2420888"/>
            <a:ext cx="7254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http://cs.wikipedia.org/wiki/Soubor:Luzicke_hory_CZ_I4A-2.png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37320" y="2852936"/>
            <a:ext cx="8406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http://cs.wikipedia.org/wiki/Soubor:Lauzitzer_Gebirge.JPG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3212976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http://cs.wikipedia.org/wiki/Soubor:Vrchol_Lu%C5%BEe_v_zim%C4%9B.jpg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3789040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http://cs.wikipedia.org/wiki/Soubor:Jizerske_hory_CZ_I4A-6.png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4221088"/>
            <a:ext cx="4593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http://cs.wikipedia.org/wiki/Soubor:Smrk.jpg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53136"/>
            <a:ext cx="5904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http://cs.wikipedia.org/wiki/Soubor:Jizera-vrchol.jpg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5085184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http://cs.wikipedia.org/wiki/Soubor:Pytl%C3%A1ck%C3%A1_sk%C3%A1la1.jpg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268760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http://cs.wikipedia.org/wiki/Soubor:%C5%9Anie%C5%BCka_z_zachodu.jpg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88640"/>
            <a:ext cx="617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http://cs.wikipedia.org/wiki/Soubor:Krkonose_CZ_I4A-7.png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548680"/>
            <a:ext cx="7470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http://cs.wikipedia.org/wiki/Soubor:Krkonose-bergsee-panorama.jpg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908720"/>
            <a:ext cx="8982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http://cs.wikipedia.org/wiki/Soubor:Jelenia_Gora_-_panorama_z_Gory_Szybowcowej.jpg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2060848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http://cs.wikipedia.org/wiki/Soubor:Velka_destna_002.jpg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2420888"/>
            <a:ext cx="8478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http://cs.wikipedia.org/wiki/Soubor:Velka_destna_001.jpg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3304" y="2780928"/>
            <a:ext cx="8550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http://cs.wikipedia.org/wiki/Soubor:Orlicke_hory_CZ_I4B-2.png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1560" y="3429000"/>
            <a:ext cx="71825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http://cs.wikipedia.org/wiki/Soubor:Hruby_Jesenik_CZ_I4C-7.png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560" y="3789040"/>
            <a:ext cx="68762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http://cs.wikipedia.org/wiki/Soubor:Praded.JPG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3568" y="4149080"/>
            <a:ext cx="6480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http://cs.wikipedia.org/wiki/Soubor:CervenohorskeSedlo.jpg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3568" y="4509120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http://cs.wikipedia.org/wiki/Soubor:Keprnik.jpg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11560" y="5229200"/>
            <a:ext cx="8316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http://cs.wikipedia.org/wiki/Soubor:Libu%C5%A1%C3%ADn_chalet_in_Pustevny_in_winter_(CZE).jpg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3568" y="594928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http://cs.wikipedia.org/wiki/Soubor:Pieniny_Trzy_Korony.jpg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9558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http://cs.wikipedia.org/wiki/Soubor:Lys%C3%A1_hora_(Beskydy_CZE)_-_view_from_Fr%C3%BDdlant_nad_Ostravic%C3%AD.jpg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6678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http://cs.wikipedia.org/wiki/Soubor:Beskydy_Landscape_Protected_Area_(CZE)_-_location_map.svg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492896"/>
            <a:ext cx="95770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http://cs.wikipedia.org/wiki/Soubor:2004-05-20_pl%C3%B6ckenstein_05.JPG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2924944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http://cs.wikipedia.org/wiki/Soubor:Borov%C3%A1_Lada,_Chalupsk%C3%A1_sla%C5%A5,_jez%C3%ADrko.JPG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3501008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http://cs.wikipedia.org/wiki/Soubor:Sumava_CZ_I1B-1.png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1032" y="3861048"/>
            <a:ext cx="8712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http://cs.wikipedia.org/wiki/Soubor:Ski-%C5%A0umava.JPG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4653136"/>
            <a:ext cx="100811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http://cs.wikipedia.org/wiki/Soubor:Cerchov_Towers_02.jpg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5013176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http://cs.wikipedia.org/wiki/Soubor:Flossenbuerg.jpg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3568" y="5373216"/>
            <a:ext cx="7308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http://cs.wikipedia.org/wiki/Soubor:Cesky_les_CZ_I1A-1.png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47056" y="5805264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http://cs.wikipedia.org/wiki/Soubor:Pavlova_Hu%C5%A5_Nature_Reserve_(CZE).jpg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</TotalTime>
  <Words>317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10</cp:revision>
  <dcterms:created xsi:type="dcterms:W3CDTF">2013-10-05T06:50:27Z</dcterms:created>
  <dcterms:modified xsi:type="dcterms:W3CDTF">2013-10-07T13:17:18Z</dcterms:modified>
</cp:coreProperties>
</file>