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C5FE967-446C-405E-9EB4-A2AE46CB6CE4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E324DD4-1E3E-45C9-B52A-44A534165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95536" y="0"/>
          <a:ext cx="8532440" cy="6398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348388" imgH="2510123" progId="PowerPoint.Show.12">
                  <p:embed/>
                </p:oleObj>
              </mc:Choice>
              <mc:Fallback>
                <p:oleObj name="Prezentace" r:id="rId4" imgW="3348388" imgH="251012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0"/>
                        <a:ext cx="8532440" cy="6398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obsahuje prezentaci, která přehledně seznamuje žáky se státními svátky ČR. Je určena žákům 5.tříd. Informuje o významu těchto dní. Prezentaci je možné využít i v 4.ročníku ve vlastivědě a v 6.ročníku ve výchově k občanství.</a:t>
            </a:r>
          </a:p>
          <a:p>
            <a:r>
              <a:rPr lang="cs-CZ" dirty="0" smtClean="0"/>
              <a:t>Pomůcky: internet, slovník cizích slov</a:t>
            </a:r>
          </a:p>
          <a:p>
            <a:r>
              <a:rPr lang="cs-CZ" dirty="0" smtClean="0"/>
              <a:t>Pilotáž: Prezentace byla pilotována v 5.ročníku a její součástí byla i samostatná práce žáků na téma Kalendář významných dní.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svátky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Významné události českých dějin</a:t>
            </a:r>
          </a:p>
          <a:p>
            <a:r>
              <a:rPr lang="cs-CZ" dirty="0" smtClean="0"/>
              <a:t>Jsou tedy dny pracovního klidu</a:t>
            </a:r>
            <a:endParaRPr lang="cs-CZ" dirty="0"/>
          </a:p>
        </p:txBody>
      </p:sp>
      <p:pic>
        <p:nvPicPr>
          <p:cNvPr id="2050" name="Picture 2" descr="C:\Documents and Settings\Ruda\Local Settings\Temporary Internet Files\Content.IE5\495NU8VN\MC900129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4670425" cy="3951288"/>
          </a:xfrm>
          <a:prstGeom prst="rect">
            <a:avLst/>
          </a:prstGeom>
          <a:noFill/>
        </p:spPr>
      </p:pic>
      <p:pic>
        <p:nvPicPr>
          <p:cNvPr id="2051" name="Picture 3" descr="C:\Documents and Settings\Ruda\Local Settings\Temporary Internet Files\Content.IE5\WUM3ZQO2\MC900349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933056"/>
            <a:ext cx="2660089" cy="17475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1.leden-Den obnovy samostatného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Připomínáme si den vzniku České republiky v roce 1993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WY2E03GB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996952"/>
            <a:ext cx="5328592" cy="3442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1.květen – Svátek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Připomínka tvrdého potlačení stávky dělníků v Chicagu roku 1889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WY2E03GB\MP900227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780928"/>
            <a:ext cx="4896544" cy="38849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8.květen- Den vítězství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2.světové války v Evropě roku 1945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N6O2ZN0X\MC9004151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36912"/>
            <a:ext cx="4138613" cy="3455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5.červenec-Den slovanských věrozvěstů Cyrila a Metoděje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Příchod věrozvěstů na naše území roku 863, šíření křesťanství</a:t>
            </a:r>
            <a:endParaRPr lang="cs-CZ" dirty="0"/>
          </a:p>
        </p:txBody>
      </p:sp>
      <p:pic>
        <p:nvPicPr>
          <p:cNvPr id="6146" name="Picture 2" descr="C:\Documents and Settings\Ruda\Local Settings\Temporary Internet Files\Content.IE5\WY2E03GB\MP9004000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641257"/>
            <a:ext cx="2808312" cy="4216743"/>
          </a:xfrm>
          <a:prstGeom prst="rect">
            <a:avLst/>
          </a:prstGeom>
          <a:noFill/>
        </p:spPr>
      </p:pic>
      <p:pic>
        <p:nvPicPr>
          <p:cNvPr id="6147" name="Picture 3" descr="C:\Documents and Settings\Ruda\Local Settings\Temporary Internet Files\Content.IE5\KN94X1AE\MP9004001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140968"/>
            <a:ext cx="2081213" cy="3121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6.červenec-Den upálení mistra Jana Husa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1415 byl upálen kazatel Jan Hus </a:t>
            </a:r>
            <a:endParaRPr lang="cs-CZ" dirty="0"/>
          </a:p>
        </p:txBody>
      </p:sp>
      <p:pic>
        <p:nvPicPr>
          <p:cNvPr id="7170" name="Picture 2" descr="C:\Documents and Settings\Ruda\Local Settings\Temporary Internet Files\Content.IE5\N6O2ZN0X\MP9004387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4"/>
            <a:ext cx="2702951" cy="40544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28.září-Den české státnosti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Den úmrtí nejvýznamnějšího českého světce knížete Václava</a:t>
            </a:r>
            <a:endParaRPr lang="cs-CZ" dirty="0"/>
          </a:p>
        </p:txBody>
      </p:sp>
      <p:pic>
        <p:nvPicPr>
          <p:cNvPr id="8197" name="Picture 5" descr="C:\Documents and Settings\Ruda\Local Settings\Temporary Internet Files\Content.IE5\495NU8VN\MP900227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924944"/>
            <a:ext cx="2444750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28.října-Den vzniku samostatného československého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420888"/>
            <a:ext cx="7643192" cy="3934672"/>
          </a:xfrm>
        </p:spPr>
        <p:txBody>
          <a:bodyPr/>
          <a:lstStyle/>
          <a:p>
            <a:r>
              <a:rPr lang="cs-CZ" dirty="0" smtClean="0"/>
              <a:t>V roce 1918 vznikl společný stát Čechů a Slováků</a:t>
            </a:r>
            <a:endParaRPr lang="cs-CZ" dirty="0"/>
          </a:p>
        </p:txBody>
      </p:sp>
      <p:pic>
        <p:nvPicPr>
          <p:cNvPr id="9218" name="Picture 2" descr="C:\Documents and Settings\Ruda\Local Settings\Temporary Internet Files\Content.IE5\N6O2ZN0X\MP9004279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212976"/>
            <a:ext cx="5167479" cy="34961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 kterém roce vznikla ČR a kdo byl zvolen prvním prezidentem?</a:t>
            </a:r>
          </a:p>
          <a:p>
            <a:r>
              <a:rPr lang="cs-CZ" dirty="0" smtClean="0"/>
              <a:t>Vyhledejte informace o konci 2.světové války a osvobození Československa, o osvobození vašeho města, obce</a:t>
            </a:r>
          </a:p>
          <a:p>
            <a:r>
              <a:rPr lang="cs-CZ" dirty="0" smtClean="0"/>
              <a:t>Proč byl svatý Václav zavražděn?</a:t>
            </a:r>
          </a:p>
          <a:p>
            <a:r>
              <a:rPr lang="cs-CZ" dirty="0" smtClean="0"/>
              <a:t>Jaké akce se u příležitosti 28.10. v naší vlasti konají?</a:t>
            </a:r>
          </a:p>
          <a:p>
            <a:r>
              <a:rPr lang="cs-CZ" dirty="0" smtClean="0"/>
              <a:t>Ve slovníku vyhledejte význam slov nacismus a komunismus.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17.listopad-Den boje za svobodu a demokracii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Boj proti totalitním, nedemokratickým režimům</a:t>
            </a:r>
            <a:endParaRPr lang="cs-CZ" dirty="0"/>
          </a:p>
        </p:txBody>
      </p:sp>
      <p:pic>
        <p:nvPicPr>
          <p:cNvPr id="10242" name="Picture 2" descr="C:\Documents and Settings\Ruda\Local Settings\Temporary Internet Files\Content.IE5\ODE6PK7M\MC9003517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20888"/>
            <a:ext cx="3865711" cy="3938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34</TotalTime>
  <Words>241</Words>
  <Application>Microsoft Office PowerPoint</Application>
  <PresentationFormat>Předvádění na obrazovce (4:3)</PresentationFormat>
  <Paragraphs>31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Metro</vt:lpstr>
      <vt:lpstr>Prezentace</vt:lpstr>
      <vt:lpstr>Prezentace aplikace PowerPoint</vt:lpstr>
      <vt:lpstr>Anotace</vt:lpstr>
      <vt:lpstr>Státní svátky</vt:lpstr>
      <vt:lpstr>1.leden-Den obnovy samostatného českého státu</vt:lpstr>
      <vt:lpstr>1.květen – Svátek práce</vt:lpstr>
      <vt:lpstr>8.květen- Den vítězství</vt:lpstr>
      <vt:lpstr>5.červenec-Den slovanských věrozvěstů Cyrila a Metoděje</vt:lpstr>
      <vt:lpstr>6.červenec-Den upálení mistra Jana Husa</vt:lpstr>
      <vt:lpstr>28.září-Den české státnosti</vt:lpstr>
      <vt:lpstr>28.října-Den vzniku samostatného československého státu</vt:lpstr>
      <vt:lpstr>Úkoly:</vt:lpstr>
      <vt:lpstr>17.listopad-Den boje za svobodu a demokracii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24</cp:revision>
  <dcterms:created xsi:type="dcterms:W3CDTF">2013-02-26T17:07:14Z</dcterms:created>
  <dcterms:modified xsi:type="dcterms:W3CDTF">2013-04-11T11:26:05Z</dcterms:modified>
</cp:coreProperties>
</file>