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pptx" ContentType="application/vnd.openxmlformats-officedocument.presentationml.presentation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9D89D5B8-7EDB-4955-B66A-366614720F98}" type="datetimeFigureOut">
              <a:rPr lang="cs-CZ" smtClean="0"/>
              <a:pPr/>
              <a:t>7.10.2013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90C86D4-6301-4E5D-AC61-72DF53E6DB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Prezentace_aplikace_Microsoft_Office_PowerPoint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/>
        </p:nvGraphicFramePr>
        <p:xfrm>
          <a:off x="179512" y="188640"/>
          <a:ext cx="8568952" cy="6425968"/>
        </p:xfrm>
        <a:graphic>
          <a:graphicData uri="http://schemas.openxmlformats.org/presentationml/2006/ole">
            <p:oleObj spid="_x0000_s1027" name="Prezentace" r:id="rId3" imgW="3362036" imgH="2520559" progId="PowerPoint.Show.12">
              <p:embed/>
            </p:oleObj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obsahuje prezentaci, která je určena pro žáky 4. ročníku, lze ji využít i  v jiných ročnících.Součástí prezentace jsou úkoly pro tvořivou práci dětí.</a:t>
            </a:r>
          </a:p>
          <a:p>
            <a:r>
              <a:rPr lang="cs-CZ" dirty="0" smtClean="0"/>
              <a:t>Pilotáž: Prezentace byla pilotována ve 4. ročníku a byla doplněna dramatickými scénkami k danému tématu.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19256" cy="4209331"/>
          </a:xfrm>
        </p:spPr>
        <p:txBody>
          <a:bodyPr/>
          <a:lstStyle/>
          <a:p>
            <a:r>
              <a:rPr lang="cs-CZ" dirty="0" smtClean="0"/>
              <a:t>Radí, jak se správně oblékat</a:t>
            </a:r>
          </a:p>
          <a:p>
            <a:r>
              <a:rPr lang="cs-CZ" dirty="0" smtClean="0"/>
              <a:t>Jak pozdravit</a:t>
            </a:r>
          </a:p>
          <a:p>
            <a:r>
              <a:rPr lang="cs-CZ" dirty="0" smtClean="0"/>
              <a:t>Jak se chovat při jídle</a:t>
            </a:r>
          </a:p>
          <a:p>
            <a:r>
              <a:rPr lang="cs-CZ" dirty="0" smtClean="0"/>
              <a:t>Ve společnosti druhých lidí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Pravidla společenského chování</a:t>
            </a:r>
            <a:endParaRPr lang="cs-CZ" b="1" dirty="0"/>
          </a:p>
        </p:txBody>
      </p:sp>
      <p:pic>
        <p:nvPicPr>
          <p:cNvPr id="2050" name="Picture 2" descr="C:\Documents and Settings\Ruda\Local Settings\Temporary Internet Files\Content.IE5\ODE6PK7M\MP90040963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68144" y="2204864"/>
            <a:ext cx="2830811" cy="425660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052736"/>
            <a:ext cx="8219256" cy="36490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Zjistěte, jak se jmenuje věda, která se zabývá pravidly slušného </a:t>
            </a:r>
            <a:r>
              <a:rPr lang="cs-CZ" dirty="0" smtClean="0"/>
              <a:t>chování.</a:t>
            </a:r>
            <a:endParaRPr lang="cs-CZ" dirty="0"/>
          </a:p>
        </p:txBody>
      </p:sp>
      <p:pic>
        <p:nvPicPr>
          <p:cNvPr id="3074" name="Picture 2" descr="C:\Documents and Settings\Ruda\Local Settings\Temporary Internet Files\Content.IE5\73XHDZZF\MP900402213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5816" y="2132856"/>
            <a:ext cx="3315121" cy="4139706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19256" cy="5073427"/>
          </a:xfrm>
        </p:spPr>
        <p:txBody>
          <a:bodyPr/>
          <a:lstStyle/>
          <a:p>
            <a:r>
              <a:rPr lang="cs-CZ" b="1" dirty="0" smtClean="0"/>
              <a:t>Společenská pravidla se podle doby mění</a:t>
            </a:r>
          </a:p>
          <a:p>
            <a:r>
              <a:rPr lang="cs-CZ" dirty="0" smtClean="0"/>
              <a:t>Vymyslete příklady, kdy došlo ke změnám?</a:t>
            </a:r>
          </a:p>
          <a:p>
            <a:endParaRPr lang="cs-CZ" dirty="0"/>
          </a:p>
        </p:txBody>
      </p:sp>
      <p:pic>
        <p:nvPicPr>
          <p:cNvPr id="4100" name="Picture 4" descr="C:\Documents and Settings\Ruda\Local Settings\Temporary Internet Files\Content.IE5\KN94X1AE\MP900431741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2276872"/>
            <a:ext cx="4409777" cy="440977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80728"/>
            <a:ext cx="8219256" cy="5145435"/>
          </a:xfrm>
        </p:spPr>
        <p:txBody>
          <a:bodyPr/>
          <a:lstStyle/>
          <a:p>
            <a:r>
              <a:rPr lang="cs-CZ" b="1" dirty="0" smtClean="0"/>
              <a:t>Společenská pravidla se liší podle tradic, zvyků</a:t>
            </a:r>
          </a:p>
          <a:p>
            <a:r>
              <a:rPr lang="cs-CZ" dirty="0" smtClean="0"/>
              <a:t>Zjistěte, jak se zdraví Eskymáci, Japonci</a:t>
            </a:r>
            <a:endParaRPr lang="cs-CZ" dirty="0"/>
          </a:p>
        </p:txBody>
      </p:sp>
      <p:pic>
        <p:nvPicPr>
          <p:cNvPr id="5122" name="Picture 2" descr="C:\Documents and Settings\Ruda\Local Settings\Temporary Internet Files\Content.IE5\ODE6PK7M\MC9000170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2810253"/>
            <a:ext cx="2546077" cy="4047747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Američané se usmívají při pozdravu a poplácávají se po zádech</a:t>
            </a:r>
          </a:p>
          <a:p>
            <a:r>
              <a:rPr lang="cs-CZ" dirty="0" smtClean="0"/>
              <a:t>Eskymáci si navzájem třou nosy</a:t>
            </a:r>
          </a:p>
          <a:p>
            <a:r>
              <a:rPr lang="cs-CZ" dirty="0" smtClean="0"/>
              <a:t>Češi si potřásají rukama</a:t>
            </a:r>
          </a:p>
          <a:p>
            <a:r>
              <a:rPr lang="cs-CZ" dirty="0" smtClean="0"/>
              <a:t>Japonci se klaní</a:t>
            </a:r>
          </a:p>
          <a:p>
            <a:r>
              <a:rPr lang="cs-CZ" dirty="0" smtClean="0"/>
              <a:t>Francouzi se líbají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Pozdrav</a:t>
            </a:r>
            <a:endParaRPr lang="cs-CZ" b="1" dirty="0"/>
          </a:p>
        </p:txBody>
      </p:sp>
      <p:pic>
        <p:nvPicPr>
          <p:cNvPr id="6146" name="Picture 2" descr="C:\Documents and Settings\Ruda\Local Settings\Temporary Internet Files\Content.IE5\WUM3ZQO2\MC900231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068960"/>
            <a:ext cx="3919537" cy="321046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nejrozšířenější pozdrav na světě</a:t>
            </a:r>
          </a:p>
          <a:p>
            <a:r>
              <a:rPr lang="cs-CZ" dirty="0" smtClean="0"/>
              <a:t>Dokazovali tím, že nedrží zbraň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Podání ruky</a:t>
            </a:r>
            <a:endParaRPr lang="cs-CZ" b="1" dirty="0"/>
          </a:p>
        </p:txBody>
      </p:sp>
      <p:pic>
        <p:nvPicPr>
          <p:cNvPr id="7170" name="Picture 2" descr="C:\Documents and Settings\Ruda\Local Settings\Temporary Internet Files\Content.IE5\KN94X1AE\MP9003854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924944"/>
            <a:ext cx="5040560" cy="3600399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908720"/>
            <a:ext cx="8147248" cy="5217443"/>
          </a:xfrm>
        </p:spPr>
        <p:txBody>
          <a:bodyPr/>
          <a:lstStyle/>
          <a:p>
            <a:r>
              <a:rPr lang="cs-CZ" dirty="0" smtClean="0"/>
              <a:t>Znalost pravidel a jejich dodržování dělá lidské soužití příjemnější, usnadňuje komunikaci</a:t>
            </a:r>
          </a:p>
          <a:p>
            <a:r>
              <a:rPr lang="cs-CZ" dirty="0" smtClean="0"/>
              <a:t>Neznalost a nedodržování vyjadřuje pohrdání a neúctu k ostatním</a:t>
            </a:r>
            <a:endParaRPr lang="cs-CZ" dirty="0"/>
          </a:p>
        </p:txBody>
      </p:sp>
      <p:pic>
        <p:nvPicPr>
          <p:cNvPr id="8197" name="Picture 5" descr="C:\Documents and Settings\Ruda\Local Settings\Temporary Internet Files\Content.IE5\ODE6PK7M\MC90028717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11500" y="3711575"/>
            <a:ext cx="3182938" cy="2401888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Pokuste se zahrát tuto situaci:</a:t>
            </a:r>
          </a:p>
          <a:p>
            <a:r>
              <a:rPr lang="cs-CZ" dirty="0" smtClean="0"/>
              <a:t>Příchod nového žáka do třídy</a:t>
            </a:r>
          </a:p>
          <a:p>
            <a:r>
              <a:rPr lang="cs-CZ" dirty="0" smtClean="0"/>
              <a:t>Potkáte paní učitelku ve městě</a:t>
            </a:r>
          </a:p>
          <a:p>
            <a:r>
              <a:rPr lang="cs-CZ" dirty="0" smtClean="0"/>
              <a:t>Chcete si od kamaráda půjčit pravítko</a:t>
            </a:r>
          </a:p>
          <a:p>
            <a:r>
              <a:rPr lang="cs-CZ" dirty="0" smtClean="0"/>
              <a:t>Seznámení s novými kamarády</a:t>
            </a:r>
          </a:p>
          <a:p>
            <a:r>
              <a:rPr lang="cs-CZ" dirty="0" smtClean="0"/>
              <a:t>Omluva ve škole, že jsi něco zapomněl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28</TotalTime>
  <Words>208</Words>
  <Application>Microsoft Office PowerPoint</Application>
  <PresentationFormat>Předvádění na obrazovce (4:3)</PresentationFormat>
  <Paragraphs>33</Paragraphs>
  <Slides>11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Shluk</vt:lpstr>
      <vt:lpstr>Prezentace</vt:lpstr>
      <vt:lpstr>Snímek 1</vt:lpstr>
      <vt:lpstr>Anotace</vt:lpstr>
      <vt:lpstr>Pravidla společenského chování</vt:lpstr>
      <vt:lpstr>Zjistěte, jak se jmenuje věda, která se zabývá pravidly slušného chování.</vt:lpstr>
      <vt:lpstr>Snímek 5</vt:lpstr>
      <vt:lpstr>Snímek 6</vt:lpstr>
      <vt:lpstr>Pozdrav</vt:lpstr>
      <vt:lpstr>Podání ruky</vt:lpstr>
      <vt:lpstr>Snímek 9</vt:lpstr>
      <vt:lpstr>Úkoly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Dum</cp:lastModifiedBy>
  <cp:revision>21</cp:revision>
  <dcterms:created xsi:type="dcterms:W3CDTF">2013-02-27T06:48:22Z</dcterms:created>
  <dcterms:modified xsi:type="dcterms:W3CDTF">2013-10-07T13:19:59Z</dcterms:modified>
</cp:coreProperties>
</file>