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F105CA3-633F-4D33-8917-63AF1F418E0C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5AA1A92C-D0F5-4177-8CD6-906F3CFE0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6/Karel_Gott_(2012).JPG" TargetMode="External"/><Relationship Id="rId3" Type="http://schemas.openxmlformats.org/officeDocument/2006/relationships/hyperlink" Target="http://upload.wikimedia.org/wikipedia/commons/8/82/Komensky-Sarospatak.jpg" TargetMode="External"/><Relationship Id="rId7" Type="http://schemas.openxmlformats.org/officeDocument/2006/relationships/hyperlink" Target="http://upload.wikimedia.org/wikipedia/commons/3/32/Petr_%C4%8Cech_in_Moscow.jpg" TargetMode="External"/><Relationship Id="rId2" Type="http://schemas.openxmlformats.org/officeDocument/2006/relationships/hyperlink" Target="http://upload.wikimedia.org/wikipedia/commons/8/85/Karel4Luc_a_Jana_Bourbons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b/Jaromir_Jagr_picks_stick_2008-05-04.JPG" TargetMode="External"/><Relationship Id="rId5" Type="http://schemas.openxmlformats.org/officeDocument/2006/relationships/hyperlink" Target="http://upload.wikimedia.org/wikipedia/commons/1/11/V%C3%A1clav_Havel_cut_out.jpg" TargetMode="External"/><Relationship Id="rId4" Type="http://schemas.openxmlformats.org/officeDocument/2006/relationships/hyperlink" Target="http://upload.wikimedia.org/wikipedia/commons/1/16/Jan_Vil%C3%ADmek_-_Bo%C5%BEena_N%C4%9Bmcov%C3%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683568" y="620688"/>
          <a:ext cx="7920880" cy="5939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675936" imgH="2755557" progId="PowerPoint.Show.12">
                  <p:embed/>
                </p:oleObj>
              </mc:Choice>
              <mc:Fallback>
                <p:oleObj name="Prezentace" r:id="rId4" imgW="3675936" imgH="2755557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620688"/>
                        <a:ext cx="7920880" cy="59399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obsahuje prezentaci s úkoly o známých osobnostech ČR. Je určena žákům 4. – 6.ročníku. Žáci sami mohou doplnit další jména Čechů, která znají. Materiál lze využít jako projekt Osobnost ČR.</a:t>
            </a:r>
          </a:p>
          <a:p>
            <a:r>
              <a:rPr lang="cs-CZ" dirty="0" smtClean="0"/>
              <a:t>Pilotáž: Materiál byl pilotován ve 4. ročníku jako součást učiva o kraji, kde žiji. Žáci si připravili referáty o dalších osobnostech i Zlínského kraje.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Zamyslete se a napište seznam reálných postav. Napište i seznam žijících osobností. Porovnejte  se sousedem.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Znáte nějaké osobnosti českých dějin?</a:t>
            </a:r>
            <a:endParaRPr lang="cs-CZ" b="1" dirty="0"/>
          </a:p>
        </p:txBody>
      </p:sp>
      <p:pic>
        <p:nvPicPr>
          <p:cNvPr id="2050" name="Picture 2" descr="C:\Documents and Settings\Ruda\Local Settings\Temporary Internet Files\Content.IE5\RXA1YXYW\MC900411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708920"/>
            <a:ext cx="2880320" cy="3904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Zahrajte si ve třídě hru </a:t>
            </a:r>
            <a:r>
              <a:rPr lang="cs-CZ" b="1" dirty="0" smtClean="0"/>
              <a:t>Hádej, kdo jsem?</a:t>
            </a:r>
          </a:p>
          <a:p>
            <a:r>
              <a:rPr lang="cs-CZ" dirty="0" smtClean="0"/>
              <a:t>Jeden ze třídy si myslí v duchu na nějakou osobnost a ostatní se ho ptají pomocí otázek, koho má na mysli. Odpovídá jen ano-ne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Hra:</a:t>
            </a:r>
            <a:endParaRPr lang="cs-CZ" b="1" dirty="0"/>
          </a:p>
        </p:txBody>
      </p:sp>
      <p:pic>
        <p:nvPicPr>
          <p:cNvPr id="3075" name="Picture 3" descr="C:\Documents and Settings\Ruda\Local Settings\Temporary Internet Files\Content.IE5\RXA1YXYW\MC9004303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789040"/>
            <a:ext cx="1728192" cy="28880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je pro vás největší osobností reprezentující ČR? </a:t>
            </a:r>
          </a:p>
          <a:p>
            <a:r>
              <a:rPr lang="cs-CZ" dirty="0" smtClean="0"/>
              <a:t>Popište proč.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Úkol:</a:t>
            </a:r>
            <a:endParaRPr lang="cs-CZ" b="1" dirty="0"/>
          </a:p>
        </p:txBody>
      </p:sp>
      <p:pic>
        <p:nvPicPr>
          <p:cNvPr id="4098" name="Picture 2" descr="C:\Documents and Settings\Ruda\Local Settings\Temporary Internet Files\Content.IE5\8GE6BQRZ\MC90044035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708920"/>
            <a:ext cx="3657600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/>
          <a:lstStyle/>
          <a:p>
            <a:r>
              <a:rPr lang="cs-CZ" dirty="0" smtClean="0"/>
              <a:t>V roce 2005 uspořádala Česká televize anketu s názvem </a:t>
            </a:r>
            <a:r>
              <a:rPr lang="cs-CZ" b="1" dirty="0" smtClean="0"/>
              <a:t>„Největší Čech“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Vyhledejte na internetových stránkách, kdo se stal vítězem.</a:t>
            </a:r>
          </a:p>
          <a:p>
            <a:r>
              <a:rPr lang="cs-CZ" dirty="0" smtClean="0"/>
              <a:t>Mezi významné osobnosti byl zařazen i neexistující postava – Jára Cimrman</a:t>
            </a:r>
          </a:p>
          <a:p>
            <a:endParaRPr lang="cs-CZ" dirty="0"/>
          </a:p>
        </p:txBody>
      </p:sp>
      <p:pic>
        <p:nvPicPr>
          <p:cNvPr id="5122" name="Picture 2" descr="C:\Documents and Settings\Ruda\Local Settings\Temporary Internet Files\Content.IE5\BW7LM5H0\MP9004423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977680"/>
            <a:ext cx="4320480" cy="28803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Karel IV. –český král a císař Svaté říše římské</a:t>
            </a:r>
            <a:endParaRPr lang="cs-CZ" b="1" dirty="0"/>
          </a:p>
        </p:txBody>
      </p:sp>
      <p:pic>
        <p:nvPicPr>
          <p:cNvPr id="12290" name="Picture 2" descr="Karel4Luc_a_Jana_Bourbonska.jpg (333×39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628800"/>
            <a:ext cx="4104456" cy="4868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Amos Komenský - pedagog</a:t>
            </a:r>
            <a:endParaRPr lang="cs-CZ" b="1" dirty="0"/>
          </a:p>
        </p:txBody>
      </p:sp>
      <p:pic>
        <p:nvPicPr>
          <p:cNvPr id="11266" name="Picture 2" descr="Komensky-Sarospatak.jpg (1613×220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628800"/>
            <a:ext cx="3590550" cy="4897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Božena Němcová-spisovatelka</a:t>
            </a:r>
            <a:endParaRPr lang="cs-CZ" b="1" dirty="0"/>
          </a:p>
        </p:txBody>
      </p:sp>
      <p:pic>
        <p:nvPicPr>
          <p:cNvPr id="10242" name="Picture 2" descr="Jan_Vilímek_-_Božena_Němcová.jpg (598×76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330962"/>
            <a:ext cx="4320480" cy="5527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Václav Havel-prezident</a:t>
            </a:r>
            <a:endParaRPr lang="cs-CZ" b="1" dirty="0"/>
          </a:p>
        </p:txBody>
      </p:sp>
      <p:pic>
        <p:nvPicPr>
          <p:cNvPr id="9218" name="Picture 2" descr="Václav_Havel_cut_out.jpg (294×33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412776"/>
            <a:ext cx="4608512" cy="526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Jaromír Jágr-hokejista</a:t>
            </a:r>
            <a:endParaRPr lang="cs-CZ" b="1" dirty="0"/>
          </a:p>
        </p:txBody>
      </p:sp>
      <p:pic>
        <p:nvPicPr>
          <p:cNvPr id="8194" name="Picture 2" descr="Jaromir_Jagr_picks_stick_2008-05-04.JPG (1564×152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469369"/>
            <a:ext cx="5544616" cy="53886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Petr Čech-fotbalista</a:t>
            </a:r>
            <a:endParaRPr lang="cs-CZ" b="1" dirty="0"/>
          </a:p>
        </p:txBody>
      </p:sp>
      <p:pic>
        <p:nvPicPr>
          <p:cNvPr id="7170" name="Picture 2" descr="Petr_Čech_in_Moscow.jpg (573×601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20076"/>
            <a:ext cx="5184576" cy="54379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Karel_Gott_(2012).JPG (1019×183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32656"/>
            <a:ext cx="3456384" cy="622420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</a:t>
            </a:r>
            <a:r>
              <a:rPr lang="cs-CZ" b="1" dirty="0" err="1" smtClean="0"/>
              <a:t>Gott</a:t>
            </a:r>
            <a:r>
              <a:rPr lang="cs-CZ" b="1" dirty="0" smtClean="0"/>
              <a:t>-zpěvák</a:t>
            </a: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http://upload.wikimedia.org[online].</a:t>
            </a:r>
            <a:r>
              <a:rPr lang="cs-CZ" b="1" dirty="0" smtClean="0">
                <a:hlinkClick r:id="rId2"/>
              </a:rPr>
              <a:t>22</a:t>
            </a:r>
            <a:r>
              <a:rPr lang="cs-CZ" b="1" dirty="0">
                <a:hlinkClick r:id="rId2"/>
              </a:rPr>
              <a:t>. 8. 2008, </a:t>
            </a:r>
            <a:r>
              <a:rPr lang="cs-CZ" b="1" dirty="0" smtClean="0">
                <a:hlinkClick r:id="rId2"/>
              </a:rPr>
              <a:t>18:27</a:t>
            </a:r>
            <a:r>
              <a:rPr lang="cs-CZ" dirty="0" smtClean="0"/>
              <a:t>[cit.2012-18-11].File:</a:t>
            </a:r>
            <a:r>
              <a:rPr lang="cs-CZ" dirty="0"/>
              <a:t> Karel4Luc Jana </a:t>
            </a:r>
            <a:r>
              <a:rPr lang="cs-CZ" dirty="0" err="1" smtClean="0"/>
              <a:t>Bourbonska.jpg.Dostupné</a:t>
            </a:r>
            <a:r>
              <a:rPr lang="cs-CZ" dirty="0" smtClean="0"/>
              <a:t> z www: &lt;http://commons.wikimedia.org/wiki/File:Karel4Luc_a_Jana_Bourbonska.jpg?uselang=cs&gt;.</a:t>
            </a:r>
            <a:endParaRPr lang="cs-CZ" dirty="0"/>
          </a:p>
          <a:p>
            <a:r>
              <a:rPr lang="cs-CZ" dirty="0" err="1" smtClean="0"/>
              <a:t>HONYA.Http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3"/>
              </a:rPr>
              <a:t> </a:t>
            </a:r>
            <a:r>
              <a:rPr lang="cs-CZ" b="1" dirty="0" smtClean="0">
                <a:hlinkClick r:id="rId3"/>
              </a:rPr>
              <a:t>30</a:t>
            </a:r>
            <a:r>
              <a:rPr lang="cs-CZ" b="1" dirty="0">
                <a:hlinkClick r:id="rId3"/>
              </a:rPr>
              <a:t>. 7. 2009, 16:06 </a:t>
            </a:r>
            <a:r>
              <a:rPr lang="cs-CZ" dirty="0" smtClean="0"/>
              <a:t>[cit.2012-18-11].File:</a:t>
            </a:r>
            <a:r>
              <a:rPr lang="cs-CZ" dirty="0"/>
              <a:t> </a:t>
            </a:r>
            <a:r>
              <a:rPr lang="cs-CZ" dirty="0" err="1" smtClean="0"/>
              <a:t>Komensky</a:t>
            </a:r>
            <a:r>
              <a:rPr lang="cs-CZ" dirty="0" smtClean="0"/>
              <a:t>-</a:t>
            </a:r>
            <a:r>
              <a:rPr lang="cs-CZ" dirty="0" err="1" smtClean="0"/>
              <a:t>Sarospatak.jpg.Dostupné</a:t>
            </a:r>
            <a:r>
              <a:rPr lang="cs-CZ" dirty="0" smtClean="0"/>
              <a:t> z www: &lt;http://cs.wikipedia.org/wiki/Soubor:Komensky-Sarospatak.jpg&gt;.</a:t>
            </a:r>
            <a:endParaRPr lang="cs-CZ" dirty="0"/>
          </a:p>
          <a:p>
            <a:r>
              <a:rPr lang="cs-CZ" dirty="0" smtClean="0"/>
              <a:t>VILÍMEK,</a:t>
            </a:r>
            <a:r>
              <a:rPr lang="cs-CZ" dirty="0" err="1" smtClean="0"/>
              <a:t>Jan.Http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15. 1. 2009, 12:14 </a:t>
            </a:r>
            <a:r>
              <a:rPr lang="cs-CZ" dirty="0" smtClean="0"/>
              <a:t>[cit.2012-18-11].File:</a:t>
            </a:r>
            <a:r>
              <a:rPr lang="cs-CZ" dirty="0"/>
              <a:t> Jan Vilímek - Božena </a:t>
            </a:r>
            <a:r>
              <a:rPr lang="cs-CZ" dirty="0" err="1" smtClean="0"/>
              <a:t>Němcová.jpg.Dostupné</a:t>
            </a:r>
            <a:r>
              <a:rPr lang="cs-CZ" dirty="0" smtClean="0"/>
              <a:t> z www: &lt;http://cs.wikipedia.org/wiki/Soubor:Jan_Vil%C3%ADmek_-_Bo%C5%BEena_N%C4%9Bmcov%C3%A1.jpg&gt;.</a:t>
            </a:r>
            <a:endParaRPr lang="cs-CZ" dirty="0"/>
          </a:p>
          <a:p>
            <a:r>
              <a:rPr lang="cs-CZ" dirty="0" smtClean="0"/>
              <a:t>SLÁMA,</a:t>
            </a:r>
            <a:r>
              <a:rPr lang="cs-CZ" dirty="0" err="1" smtClean="0"/>
              <a:t>Ondřej.Http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5"/>
              </a:rPr>
              <a:t> </a:t>
            </a:r>
            <a:r>
              <a:rPr lang="cs-CZ" b="1" u="sng" dirty="0" smtClean="0">
                <a:hlinkClick r:id="rId5"/>
              </a:rPr>
              <a:t>19</a:t>
            </a:r>
            <a:r>
              <a:rPr lang="cs-CZ" b="1" u="sng" dirty="0">
                <a:hlinkClick r:id="rId5"/>
              </a:rPr>
              <a:t>. 12. 2011, </a:t>
            </a:r>
            <a:r>
              <a:rPr lang="cs-CZ" b="1" u="sng" dirty="0" smtClean="0">
                <a:hlinkClick r:id="rId5"/>
              </a:rPr>
              <a:t>00:17</a:t>
            </a:r>
            <a:r>
              <a:rPr lang="cs-CZ" dirty="0" smtClean="0">
                <a:hlinkClick r:id="rId5"/>
              </a:rPr>
              <a:t>[cit.20</a:t>
            </a:r>
            <a:r>
              <a:rPr lang="cs-CZ" u="sng" dirty="0" smtClean="0">
                <a:hlinkClick r:id="rId5"/>
              </a:rPr>
              <a:t>12-18-11].File:</a:t>
            </a:r>
            <a:r>
              <a:rPr lang="cs-CZ" dirty="0"/>
              <a:t> Václav Havel </a:t>
            </a:r>
            <a:r>
              <a:rPr lang="cs-CZ" dirty="0" err="1"/>
              <a:t>cut</a:t>
            </a:r>
            <a:r>
              <a:rPr lang="cs-CZ" dirty="0"/>
              <a:t> </a:t>
            </a:r>
            <a:r>
              <a:rPr lang="cs-CZ" dirty="0" err="1" smtClean="0"/>
              <a:t>out.jpg.Dostupné</a:t>
            </a:r>
            <a:r>
              <a:rPr lang="cs-CZ" dirty="0" smtClean="0"/>
              <a:t> z www:&lt;http://cs.wikipedia.org/wiki/Soubor:V%C3%A1clav_Havel_cut_out.jpg&gt;.</a:t>
            </a:r>
            <a:endParaRPr lang="cs-CZ" dirty="0"/>
          </a:p>
          <a:p>
            <a:r>
              <a:rPr lang="cs-CZ" dirty="0" smtClean="0"/>
              <a:t>MILLER,</a:t>
            </a:r>
            <a:r>
              <a:rPr lang="cs-CZ" dirty="0" err="1" smtClean="0"/>
              <a:t>Michael.Http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6"/>
              </a:rPr>
              <a:t> </a:t>
            </a:r>
            <a:r>
              <a:rPr lang="cs-CZ" b="1" dirty="0" smtClean="0">
                <a:hlinkClick r:id="rId6"/>
              </a:rPr>
              <a:t>3</a:t>
            </a:r>
            <a:r>
              <a:rPr lang="cs-CZ" b="1" dirty="0">
                <a:hlinkClick r:id="rId6"/>
              </a:rPr>
              <a:t>. 2. 2012, 05:47 </a:t>
            </a:r>
            <a:r>
              <a:rPr lang="cs-CZ" dirty="0" smtClean="0"/>
              <a:t>[cit.2012-18-11].File:</a:t>
            </a:r>
            <a:r>
              <a:rPr lang="cs-CZ" dirty="0"/>
              <a:t> </a:t>
            </a:r>
            <a:r>
              <a:rPr lang="cs-CZ" dirty="0" err="1"/>
              <a:t>Jaromir</a:t>
            </a:r>
            <a:r>
              <a:rPr lang="cs-CZ" dirty="0"/>
              <a:t> </a:t>
            </a:r>
            <a:r>
              <a:rPr lang="cs-CZ" dirty="0" err="1"/>
              <a:t>Jagr</a:t>
            </a:r>
            <a:r>
              <a:rPr lang="cs-CZ" dirty="0"/>
              <a:t> </a:t>
            </a:r>
            <a:r>
              <a:rPr lang="cs-CZ" dirty="0" err="1"/>
              <a:t>picks</a:t>
            </a:r>
            <a:r>
              <a:rPr lang="cs-CZ" dirty="0"/>
              <a:t> </a:t>
            </a:r>
            <a:r>
              <a:rPr lang="cs-CZ" dirty="0" err="1"/>
              <a:t>stick</a:t>
            </a:r>
            <a:r>
              <a:rPr lang="cs-CZ" dirty="0"/>
              <a:t> </a:t>
            </a:r>
            <a:r>
              <a:rPr lang="cs-CZ" dirty="0" smtClean="0"/>
              <a:t>2008-05-04.JPG.Dostupné z www: &lt;http://cs.wikipedia.org/wiki/Soubor:Jaromir_Jagr_picks_stick_2008-05-04.JPG&gt;.</a:t>
            </a:r>
            <a:endParaRPr lang="cs-CZ" dirty="0"/>
          </a:p>
          <a:p>
            <a:r>
              <a:rPr lang="cs-CZ" dirty="0" smtClean="0"/>
              <a:t>RYBAKOVA,</a:t>
            </a:r>
            <a:r>
              <a:rPr lang="cs-CZ" dirty="0" err="1" smtClean="0"/>
              <a:t>Jelena</a:t>
            </a:r>
            <a:r>
              <a:rPr lang="cs-CZ" dirty="0" smtClean="0"/>
              <a:t>.Http://cs.wikipedia.org[online].</a:t>
            </a:r>
            <a:r>
              <a:rPr lang="cs-CZ" b="1" dirty="0">
                <a:hlinkClick r:id="rId7"/>
              </a:rPr>
              <a:t> 14. 7. 2010, 18:23 </a:t>
            </a:r>
            <a:r>
              <a:rPr lang="cs-CZ" dirty="0" smtClean="0"/>
              <a:t>[cit.2012-18-11].File:</a:t>
            </a:r>
            <a:r>
              <a:rPr lang="cs-CZ" dirty="0"/>
              <a:t> Petr Čech in </a:t>
            </a:r>
            <a:r>
              <a:rPr lang="cs-CZ" dirty="0" err="1" smtClean="0"/>
              <a:t>Moscow.jpg.Dostupné</a:t>
            </a:r>
            <a:r>
              <a:rPr lang="cs-CZ" dirty="0" smtClean="0"/>
              <a:t> z www: &lt;http://cs.wikipedia.org/wiki/Soubor:Petr_%C4%8Cech_in_Moscow.jpg&gt;.</a:t>
            </a:r>
            <a:endParaRPr lang="cs-CZ" dirty="0"/>
          </a:p>
          <a:p>
            <a:r>
              <a:rPr lang="cs-CZ" dirty="0" smtClean="0"/>
              <a:t>SEDLECKÝ,</a:t>
            </a:r>
            <a:r>
              <a:rPr lang="cs-CZ" dirty="0" err="1" smtClean="0"/>
              <a:t>David.Http</a:t>
            </a:r>
            <a:r>
              <a:rPr lang="cs-CZ" dirty="0" smtClean="0"/>
              <a:t>://</a:t>
            </a:r>
            <a:r>
              <a:rPr lang="cs-CZ" dirty="0" err="1" smtClean="0"/>
              <a:t>commons.wikipedia.org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8"/>
              </a:rPr>
              <a:t> 2. 11. 2012, 17:56 </a:t>
            </a:r>
            <a:r>
              <a:rPr lang="cs-CZ" dirty="0" smtClean="0"/>
              <a:t>[cit.2012-18-11].File:</a:t>
            </a:r>
            <a:r>
              <a:rPr lang="cs-CZ" dirty="0"/>
              <a:t> Karel </a:t>
            </a:r>
            <a:r>
              <a:rPr lang="cs-CZ" dirty="0" err="1"/>
              <a:t>Gott</a:t>
            </a:r>
            <a:r>
              <a:rPr lang="cs-CZ" dirty="0"/>
              <a:t> (2012) </a:t>
            </a:r>
            <a:r>
              <a:rPr lang="cs-CZ" dirty="0" err="1" smtClean="0"/>
              <a:t>JPG.Dostupné</a:t>
            </a:r>
            <a:r>
              <a:rPr lang="cs-CZ" dirty="0" smtClean="0"/>
              <a:t> z www: &lt;http://commons.wikimedia.org/wiki/File:Karel_Gott_(2012).JPG?uselang=cs&gt;.</a:t>
            </a:r>
            <a:endParaRPr lang="cs-CZ" dirty="0"/>
          </a:p>
          <a:p>
            <a:pPr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r>
              <a:rPr lang="cs-CZ" b="1" u="sng" dirty="0" smtClean="0">
                <a:hlinkClick r:id="rId5"/>
              </a:rPr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65</TotalTime>
  <Words>211</Words>
  <Application>Microsoft Office PowerPoint</Application>
  <PresentationFormat>Předvádění na obrazovce (4:3)</PresentationFormat>
  <Paragraphs>30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Papír</vt:lpstr>
      <vt:lpstr>Prezentace</vt:lpstr>
      <vt:lpstr>Prezentace aplikace PowerPoint</vt:lpstr>
      <vt:lpstr>Anotace</vt:lpstr>
      <vt:lpstr>Znáte nějaké osobnosti českých dějin?</vt:lpstr>
      <vt:lpstr>Hra:</vt:lpstr>
      <vt:lpstr>Úkol:</vt:lpstr>
      <vt:lpstr>Prezentace aplikace PowerPoint</vt:lpstr>
      <vt:lpstr>Karel IV. –český král a císař Svaté říše římské</vt:lpstr>
      <vt:lpstr>Jan Amos Komenský - pedagog</vt:lpstr>
      <vt:lpstr>Božena Němcová-spisovatelka</vt:lpstr>
      <vt:lpstr>Václav Havel-prezident</vt:lpstr>
      <vt:lpstr>Jaromír Jágr-hokejista</vt:lpstr>
      <vt:lpstr>Petr Čech-fotbalista</vt:lpstr>
      <vt:lpstr>Karel Gott-zpěvák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73</cp:revision>
  <dcterms:created xsi:type="dcterms:W3CDTF">2013-02-27T09:28:22Z</dcterms:created>
  <dcterms:modified xsi:type="dcterms:W3CDTF">2013-04-11T11:27:30Z</dcterms:modified>
</cp:coreProperties>
</file>