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574032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Otáčení krychle v prostoru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5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sítě krychle. Dále rozvíjí prostorovou představivost a logické myšlení.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259632" y="1988840"/>
            <a:ext cx="6624736" cy="216024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11560" y="2132856"/>
            <a:ext cx="7772400" cy="1800200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Otáčení krychle v prostoru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VY_42_INOVACE_09_Otáčení krychle v prostoru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3163" y="11113"/>
            <a:ext cx="6808716" cy="684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3163" y="11113"/>
            <a:ext cx="6796087" cy="683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3163" y="11113"/>
            <a:ext cx="6796087" cy="683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2</cp:revision>
  <dcterms:created xsi:type="dcterms:W3CDTF">2012-01-01T09:46:42Z</dcterms:created>
  <dcterms:modified xsi:type="dcterms:W3CDTF">2012-01-03T19:44:11Z</dcterms:modified>
</cp:coreProperties>
</file>