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9" r:id="rId5"/>
    <p:sldId id="257" r:id="rId6"/>
    <p:sldId id="25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Obvod trojúhelníka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3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slouží k výuce obvodu trojúhelníku.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Obvod trojúhelníka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VY_42_INOVACE_11_</a:t>
            </a:r>
            <a:r>
              <a:rPr lang="cs-CZ" sz="2000" dirty="0" smtClean="0"/>
              <a:t>O</a:t>
            </a:r>
            <a:r>
              <a:rPr lang="cs-CZ" sz="2000" dirty="0" smtClean="0"/>
              <a:t>bvod trojúhelníka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ka\AppData\Local\Microsoft\Windows\Temporary Internet Files\Content.IE5\7BTEBE90\MP9004050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212976"/>
            <a:ext cx="5000984" cy="3345886"/>
          </a:xfrm>
          <a:prstGeom prst="rect">
            <a:avLst/>
          </a:prstGeom>
          <a:noFill/>
        </p:spPr>
      </p:pic>
      <p:sp>
        <p:nvSpPr>
          <p:cNvPr id="7" name="Rovnoramenný trojúhelník 6"/>
          <p:cNvSpPr/>
          <p:nvPr/>
        </p:nvSpPr>
        <p:spPr>
          <a:xfrm>
            <a:off x="395536" y="476672"/>
            <a:ext cx="2880320" cy="1944216"/>
          </a:xfrm>
          <a:prstGeom prst="triangle">
            <a:avLst/>
          </a:prstGeom>
          <a:solidFill>
            <a:schemeClr val="tx2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548680"/>
            <a:ext cx="493737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Hrajete kulečník?</a:t>
            </a:r>
          </a:p>
          <a:p>
            <a:r>
              <a:rPr lang="cs-CZ" dirty="0" smtClean="0"/>
              <a:t>Na začátku hry se koule usadí do trojúhelníka.</a:t>
            </a:r>
          </a:p>
          <a:p>
            <a:r>
              <a:rPr lang="cs-CZ" dirty="0" smtClean="0"/>
              <a:t>Kolik cm plastové pásky potřebujeme </a:t>
            </a:r>
          </a:p>
          <a:p>
            <a:r>
              <a:rPr lang="cs-CZ" dirty="0" smtClean="0"/>
              <a:t>na výrobu jednoho trojúhelníka, jestliže víme, </a:t>
            </a:r>
          </a:p>
          <a:p>
            <a:r>
              <a:rPr lang="cs-CZ" dirty="0" smtClean="0"/>
              <a:t>ž</a:t>
            </a:r>
            <a:r>
              <a:rPr lang="cs-CZ" dirty="0" smtClean="0"/>
              <a:t>e všechny strany mají stejnou velikost a to 30 cm?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2636912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30 cm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836712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30 cm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1124744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30 cm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2996952"/>
            <a:ext cx="32111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Ano, správně .</a:t>
            </a:r>
          </a:p>
          <a:p>
            <a:r>
              <a:rPr lang="cs-CZ" dirty="0" smtClean="0"/>
              <a:t>Je to 90 cm.</a:t>
            </a:r>
          </a:p>
          <a:p>
            <a:r>
              <a:rPr lang="cs-CZ" dirty="0" smtClean="0"/>
              <a:t>Zapiš příklad, který k tomu patří: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4005064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30+30+30=90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4365104"/>
            <a:ext cx="3420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Kolikrát jsi sečetl 30? </a:t>
            </a:r>
          </a:p>
          <a:p>
            <a:r>
              <a:rPr lang="cs-CZ" dirty="0" smtClean="0"/>
              <a:t> Dokážeš zapsat pomocí násobení?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373216"/>
            <a:ext cx="1048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30= 90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1988840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Jak nazýváme trojúhelník, který má všechny strany stejně dlouhé?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2420888"/>
            <a:ext cx="3312368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ROVNOSTRANNÝ</a:t>
            </a:r>
            <a:endParaRPr lang="cs-CZ" sz="3200" b="1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cs-CZ" dirty="0" smtClean="0"/>
              <a:t>Sečtením délky všech stran trojúhelníka jsme vypočítali jeho </a:t>
            </a:r>
            <a:r>
              <a:rPr lang="cs-CZ" dirty="0" smtClean="0">
                <a:solidFill>
                  <a:srgbClr val="FF0000"/>
                </a:solidFill>
              </a:rPr>
              <a:t>obvod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2699792" y="2348880"/>
            <a:ext cx="3456384" cy="3168352"/>
          </a:xfrm>
          <a:prstGeom prst="triangle">
            <a:avLst/>
          </a:prstGeom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5949280"/>
            <a:ext cx="21916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o=a + b + c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EAFB13"/>
                                      </p:to>
                                    </p:animClr>
                                    <p:set>
                                      <p:cBhvr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/>
          <p:nvPr/>
        </p:nvSpPr>
        <p:spPr>
          <a:xfrm>
            <a:off x="1043608" y="764704"/>
            <a:ext cx="936104" cy="511256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980728"/>
            <a:ext cx="32002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Trojúhelník ABC má délky stran :</a:t>
            </a:r>
          </a:p>
          <a:p>
            <a:r>
              <a:rPr lang="cs-CZ" dirty="0" smtClean="0"/>
              <a:t>/AB/= 3 m </a:t>
            </a:r>
          </a:p>
          <a:p>
            <a:r>
              <a:rPr lang="cs-CZ" dirty="0" smtClean="0"/>
              <a:t>/BC/=/AC/= 9m</a:t>
            </a:r>
          </a:p>
          <a:p>
            <a:r>
              <a:rPr lang="cs-CZ" dirty="0" smtClean="0"/>
              <a:t>Vypočti obvod trojúhelníka.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587727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87727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0466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3356992"/>
            <a:ext cx="36524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ROVNORAMENNÝ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2204864"/>
            <a:ext cx="1116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9+9+3=21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2780928"/>
            <a:ext cx="32346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Jak se nazývá tento trojúhelník?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avoúhlý trojúhelník 1"/>
          <p:cNvSpPr/>
          <p:nvPr/>
        </p:nvSpPr>
        <p:spPr>
          <a:xfrm>
            <a:off x="971600" y="764704"/>
            <a:ext cx="5256584" cy="2160240"/>
          </a:xfrm>
          <a:prstGeom prst="rtTriangle">
            <a:avLst/>
          </a:prstGeom>
          <a:solidFill>
            <a:schemeClr val="accent2">
              <a:lumMod val="40000"/>
              <a:lumOff val="6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3501008"/>
            <a:ext cx="339836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Toto je pravoúhlý trojúhelník KLM.</a:t>
            </a:r>
          </a:p>
          <a:p>
            <a:r>
              <a:rPr lang="cs-CZ" dirty="0" smtClean="0"/>
              <a:t>Vypočti obvod, jestliže:</a:t>
            </a:r>
          </a:p>
          <a:p>
            <a:r>
              <a:rPr lang="cs-CZ" dirty="0" smtClean="0"/>
              <a:t>/KL/ = 8 cm</a:t>
            </a:r>
          </a:p>
          <a:p>
            <a:r>
              <a:rPr lang="cs-CZ" dirty="0" smtClean="0"/>
              <a:t>/LM/ = 10 cm</a:t>
            </a:r>
          </a:p>
          <a:p>
            <a:r>
              <a:rPr lang="cs-CZ" dirty="0" smtClean="0"/>
              <a:t>/KM/ = 5 cm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764704"/>
            <a:ext cx="1497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8+ 10 + 5 = 22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5589240"/>
            <a:ext cx="66734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Obvod trojúhelníka KLM je 22 cm.</a:t>
            </a:r>
            <a:endParaRPr lang="cs-CZ" sz="3600" b="1" dirty="0">
              <a:ln w="12700">
                <a:solidFill>
                  <a:srgbClr val="FF00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404664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2996952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92494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251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Sečtením délky všech stran trojúhelníka jsme vypočítali jeho obvod.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5</cp:revision>
  <dcterms:created xsi:type="dcterms:W3CDTF">2012-01-01T10:25:57Z</dcterms:created>
  <dcterms:modified xsi:type="dcterms:W3CDTF">2012-01-01T11:23:22Z</dcterms:modified>
</cp:coreProperties>
</file>