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9" r:id="rId2"/>
    <p:sldId id="257" r:id="rId3"/>
    <p:sldId id="256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51C017-388A-432A-A2F4-FA117C57E998}" type="datetimeFigureOut">
              <a:rPr lang="cs-CZ" smtClean="0"/>
              <a:t>6.5.2011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1170EF-3E83-4F53-813A-A27D97DB2E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850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1170EF-3E83-4F53-813A-A27D97DB2E39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3623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4BAAD-4BBA-49F4-B218-FB7417F89D19}" type="datetimeFigureOut">
              <a:rPr lang="cs-CZ" smtClean="0"/>
              <a:t>6.5.2011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000A-7FFE-4692-BAD1-FA5347DB76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1850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4BAAD-4BBA-49F4-B218-FB7417F89D19}" type="datetimeFigureOut">
              <a:rPr lang="cs-CZ" smtClean="0"/>
              <a:t>6.5.2011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000A-7FFE-4692-BAD1-FA5347DB76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3434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4BAAD-4BBA-49F4-B218-FB7417F89D19}" type="datetimeFigureOut">
              <a:rPr lang="cs-CZ" smtClean="0"/>
              <a:t>6.5.2011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000A-7FFE-4692-BAD1-FA5347DB76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003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4BAAD-4BBA-49F4-B218-FB7417F89D19}" type="datetimeFigureOut">
              <a:rPr lang="cs-CZ" smtClean="0"/>
              <a:t>6.5.2011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000A-7FFE-4692-BAD1-FA5347DB76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494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4BAAD-4BBA-49F4-B218-FB7417F89D19}" type="datetimeFigureOut">
              <a:rPr lang="cs-CZ" smtClean="0"/>
              <a:t>6.5.2011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000A-7FFE-4692-BAD1-FA5347DB76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322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4BAAD-4BBA-49F4-B218-FB7417F89D19}" type="datetimeFigureOut">
              <a:rPr lang="cs-CZ" smtClean="0"/>
              <a:t>6.5.2011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000A-7FFE-4692-BAD1-FA5347DB76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485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4BAAD-4BBA-49F4-B218-FB7417F89D19}" type="datetimeFigureOut">
              <a:rPr lang="cs-CZ" smtClean="0"/>
              <a:t>6.5.2011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000A-7FFE-4692-BAD1-FA5347DB76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8183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4BAAD-4BBA-49F4-B218-FB7417F89D19}" type="datetimeFigureOut">
              <a:rPr lang="cs-CZ" smtClean="0"/>
              <a:t>6.5.2011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000A-7FFE-4692-BAD1-FA5347DB76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1302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4BAAD-4BBA-49F4-B218-FB7417F89D19}" type="datetimeFigureOut">
              <a:rPr lang="cs-CZ" smtClean="0"/>
              <a:t>6.5.2011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000A-7FFE-4692-BAD1-FA5347DB76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6429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4BAAD-4BBA-49F4-B218-FB7417F89D19}" type="datetimeFigureOut">
              <a:rPr lang="cs-CZ" smtClean="0"/>
              <a:t>6.5.2011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000A-7FFE-4692-BAD1-FA5347DB76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994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4BAAD-4BBA-49F4-B218-FB7417F89D19}" type="datetimeFigureOut">
              <a:rPr lang="cs-CZ" smtClean="0"/>
              <a:t>6.5.2011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E000A-7FFE-4692-BAD1-FA5347DB76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9508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24BAAD-4BBA-49F4-B218-FB7417F89D19}" type="datetimeFigureOut">
              <a:rPr lang="cs-CZ" smtClean="0"/>
              <a:t>6.5.2011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E000A-7FFE-4692-BAD1-FA5347DB76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071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Co do řady nepatří ?</a:t>
            </a:r>
            <a:br>
              <a:rPr lang="cs-CZ" sz="3200" b="1" dirty="0" smtClean="0">
                <a:latin typeface="+mn-lt"/>
              </a:rPr>
            </a:br>
            <a:r>
              <a:rPr lang="cs-CZ" sz="2000" b="1" dirty="0" smtClean="0">
                <a:latin typeface="+mn-lt"/>
              </a:rPr>
              <a:t>Mgr. </a:t>
            </a:r>
            <a:r>
              <a:rPr lang="cs-CZ" sz="2000" b="1" dirty="0" err="1" smtClean="0">
                <a:latin typeface="+mn-lt"/>
              </a:rPr>
              <a:t>Heppnerová</a:t>
            </a:r>
            <a:r>
              <a:rPr lang="cs-CZ" sz="2000" b="1" dirty="0" smtClean="0">
                <a:latin typeface="+mn-lt"/>
              </a:rPr>
              <a:t> Eva – ZŠ Nádražní 683, Horní Slavkov</a:t>
            </a:r>
            <a:br>
              <a:rPr lang="cs-CZ" sz="2000" b="1" dirty="0" smtClean="0">
                <a:latin typeface="+mn-lt"/>
              </a:rPr>
            </a:br>
            <a:r>
              <a:rPr lang="cs-CZ" sz="2800" b="1" dirty="0" smtClean="0">
                <a:latin typeface="+mn-lt"/>
              </a:rPr>
              <a:t>VY_32_INOVACE_73_NÁZEV- </a:t>
            </a:r>
            <a:r>
              <a:rPr lang="cs-CZ" sz="2800" b="1" dirty="0" smtClean="0">
                <a:latin typeface="+mn-lt"/>
              </a:rPr>
              <a:t>Co do řady nepatří?</a:t>
            </a:r>
            <a:endParaRPr lang="cs-CZ" sz="2800" dirty="0" smtClean="0">
              <a:latin typeface="+mn-lt"/>
            </a:endParaRP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 III/2</a:t>
            </a:r>
          </a:p>
        </p:txBody>
      </p:sp>
    </p:spTree>
    <p:extLst>
      <p:ext uri="{BB962C8B-B14F-4D97-AF65-F5344CB8AC3E}">
        <p14:creationId xmlns:p14="http://schemas.microsoft.com/office/powerpoint/2010/main" val="368892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do řady nepatří ?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8636099"/>
              </p:ext>
            </p:extLst>
          </p:nvPr>
        </p:nvGraphicFramePr>
        <p:xfrm>
          <a:off x="457200" y="1600200"/>
          <a:ext cx="8229600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modrá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fialová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pekař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červená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žlutá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kráva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krokodýl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klisna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kluk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kos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hokej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fotbal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volejbal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košíková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závodník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postel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klec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dívka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klika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polštář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učitelka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úspěch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úžas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údiv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úsměv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prsten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žezlo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král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koruna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plášť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vláček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autíčko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panenka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míček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dítě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prodavač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tužka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papír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guma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pero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009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9518487"/>
              </p:ext>
            </p:extLst>
          </p:nvPr>
        </p:nvGraphicFramePr>
        <p:xfrm>
          <a:off x="457200" y="1600200"/>
          <a:ext cx="8229600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modrá</a:t>
                      </a:r>
                      <a:endParaRPr lang="cs-CZ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fialová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pekař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červená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žlutá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kráva</a:t>
                      </a:r>
                      <a:endParaRPr lang="cs-CZ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krokodýl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klisna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kluk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kos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hokej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fotbal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volejbal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košíková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závodník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postel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klec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dívka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klika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polštář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učitelka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úspěch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úžas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údiv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úsměv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prsten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žezlo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král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koruna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plášť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vláček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autíčko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panenka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míček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dítě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prodavač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tužka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papír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guma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pero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347864" y="446645"/>
            <a:ext cx="15510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Řešení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10735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94</Words>
  <Application>Microsoft Office PowerPoint</Application>
  <PresentationFormat>Předvádění na obrazovce (4:3)</PresentationFormat>
  <Paragraphs>85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Co do řady nepatří ? Mgr. Heppnerová Eva – ZŠ Nádražní 683, Horní Slavkov VY_32_INOVACE_73_NÁZEV- Co do řady nepatří?</vt:lpstr>
      <vt:lpstr>Co do řady nepatří ?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Heppnerová Eva</dc:creator>
  <cp:lastModifiedBy>Admin Školní</cp:lastModifiedBy>
  <cp:revision>9</cp:revision>
  <cp:lastPrinted>2011-05-05T18:36:21Z</cp:lastPrinted>
  <dcterms:created xsi:type="dcterms:W3CDTF">2011-05-05T16:28:13Z</dcterms:created>
  <dcterms:modified xsi:type="dcterms:W3CDTF">2011-05-06T05:51:05Z</dcterms:modified>
</cp:coreProperties>
</file>