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45377-3E11-48D5-AE85-F782EB88D4E0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ADE4A86-203E-4E75-88A0-73C746CFAD2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5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45377-3E11-48D5-AE85-F782EB88D4E0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6ADE4A86-203E-4E75-88A0-73C746CFAD2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5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45377-3E11-48D5-AE85-F782EB88D4E0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ADE4A86-203E-4E75-88A0-73C746CFAD2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5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BCF45377-3E11-48D5-AE85-F782EB88D4E0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E4A86-203E-4E75-88A0-73C746CFAD2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5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45377-3E11-48D5-AE85-F782EB88D4E0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6ADE4A86-203E-4E75-88A0-73C746CFAD27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5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45377-3E11-48D5-AE85-F782EB88D4E0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6ADE4A86-203E-4E75-88A0-73C746CFAD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45377-3E11-48D5-AE85-F782EB88D4E0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ADE4A86-203E-4E75-88A0-73C746CFAD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ADE4A86-203E-4E75-88A0-73C746CFAD27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45377-3E11-48D5-AE85-F782EB88D4E0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5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6ADE4A86-203E-4E75-88A0-73C746CFAD2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BCF45377-3E11-48D5-AE85-F782EB88D4E0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45377-3E11-48D5-AE85-F782EB88D4E0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E4A86-203E-4E75-88A0-73C746CFAD2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5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6ADE4A86-203E-4E75-88A0-73C746CFAD27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45377-3E11-48D5-AE85-F782EB88D4E0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5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BCF45377-3E11-48D5-AE85-F782EB88D4E0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ADE4A86-203E-4E75-88A0-73C746CFAD27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5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rystal-lion.cz/download_img_shop/49-x1.jpg" TargetMode="External"/><Relationship Id="rId2" Type="http://schemas.openxmlformats.org/officeDocument/2006/relationships/hyperlink" Target="http://www.bydleniprokazdeho.cz/images/clanky/detsky-pokoj-21.stoleti-1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32500" lnSpcReduction="20000"/>
          </a:bodyPr>
          <a:lstStyle/>
          <a:p>
            <a:r>
              <a:rPr lang="cs-CZ" dirty="0"/>
              <a:t> METODICKÝ LIST PRO ZŠ</a:t>
            </a:r>
          </a:p>
          <a:p>
            <a:r>
              <a:rPr lang="cs-CZ" dirty="0"/>
              <a:t> Pro zpracování vzdělávacích materiálů (VM)v rámci projektu EU peníze školám</a:t>
            </a:r>
          </a:p>
          <a:p>
            <a:r>
              <a:rPr lang="cs-CZ" dirty="0"/>
              <a:t>                        Operační program Vzdělávání pro konkurenceschopnost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Projekt: Moderní výuka</a:t>
            </a:r>
          </a:p>
          <a:p>
            <a:endParaRPr lang="cs-CZ" dirty="0"/>
          </a:p>
          <a:p>
            <a:r>
              <a:rPr lang="cs-CZ" dirty="0"/>
              <a:t>Registrační číslo: CZ.1.07/1.4.00/21.3192</a:t>
            </a:r>
          </a:p>
          <a:p>
            <a:endParaRPr lang="cs-CZ" dirty="0"/>
          </a:p>
          <a:p>
            <a:r>
              <a:rPr lang="cs-CZ" dirty="0"/>
              <a:t>Číslo DUM: </a:t>
            </a:r>
            <a:r>
              <a:rPr lang="cs-CZ" dirty="0" smtClean="0"/>
              <a:t>VY_32_INOVACE_12.3.11</a:t>
            </a:r>
            <a:r>
              <a:rPr lang="cs-CZ" dirty="0"/>
              <a:t>	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Jméno autora: Mgr. Jana Matěnová</a:t>
            </a:r>
          </a:p>
          <a:p>
            <a:endParaRPr lang="cs-CZ" dirty="0"/>
          </a:p>
          <a:p>
            <a:r>
              <a:rPr lang="cs-CZ" dirty="0"/>
              <a:t>Datum, období kdy byl vytvořen: </a:t>
            </a:r>
            <a:r>
              <a:rPr lang="cs-CZ" dirty="0" smtClean="0"/>
              <a:t>8. září </a:t>
            </a:r>
            <a:r>
              <a:rPr lang="cs-CZ" dirty="0"/>
              <a:t>2012</a:t>
            </a:r>
          </a:p>
          <a:p>
            <a:endParaRPr lang="cs-CZ" dirty="0"/>
          </a:p>
          <a:p>
            <a:r>
              <a:rPr lang="cs-CZ" dirty="0"/>
              <a:t>Název práce: </a:t>
            </a:r>
            <a:r>
              <a:rPr lang="cs-CZ" dirty="0" smtClean="0"/>
              <a:t>Látky a tělesa</a:t>
            </a:r>
            <a:endParaRPr lang="cs-CZ" dirty="0"/>
          </a:p>
          <a:p>
            <a:endParaRPr lang="cs-CZ" dirty="0"/>
          </a:p>
          <a:p>
            <a:r>
              <a:rPr lang="cs-CZ" dirty="0"/>
              <a:t>Předmět, pro který je VM určen: </a:t>
            </a:r>
            <a:r>
              <a:rPr lang="cs-CZ" dirty="0" smtClean="0"/>
              <a:t>Chemie</a:t>
            </a:r>
            <a:endParaRPr lang="cs-CZ" dirty="0"/>
          </a:p>
          <a:p>
            <a:endParaRPr lang="cs-CZ" dirty="0"/>
          </a:p>
          <a:p>
            <a:r>
              <a:rPr lang="cs-CZ" dirty="0"/>
              <a:t>Ročník, pro který je VM určen: 8. ročník</a:t>
            </a:r>
          </a:p>
          <a:p>
            <a:endParaRPr lang="cs-CZ" dirty="0"/>
          </a:p>
          <a:p>
            <a:r>
              <a:rPr lang="cs-CZ" dirty="0"/>
              <a:t>Časová dotace: </a:t>
            </a:r>
            <a:r>
              <a:rPr lang="cs-CZ" dirty="0" smtClean="0"/>
              <a:t>1 </a:t>
            </a:r>
            <a:r>
              <a:rPr lang="cs-CZ" dirty="0"/>
              <a:t>vyučovací </a:t>
            </a:r>
            <a:r>
              <a:rPr lang="cs-CZ" dirty="0" smtClean="0"/>
              <a:t>hodina</a:t>
            </a:r>
            <a:endParaRPr lang="cs-CZ" dirty="0"/>
          </a:p>
          <a:p>
            <a:endParaRPr lang="cs-CZ" dirty="0"/>
          </a:p>
          <a:p>
            <a:r>
              <a:rPr lang="cs-CZ" dirty="0"/>
              <a:t>Vzdělávací oblast, tematický okruh, téma: Člověk a </a:t>
            </a:r>
            <a:r>
              <a:rPr lang="cs-CZ" dirty="0" smtClean="0"/>
              <a:t>příroda, Chemie, </a:t>
            </a:r>
            <a:r>
              <a:rPr lang="cs-CZ" dirty="0"/>
              <a:t>8. ročník</a:t>
            </a:r>
          </a:p>
          <a:p>
            <a:endParaRPr lang="cs-CZ" dirty="0"/>
          </a:p>
          <a:p>
            <a:r>
              <a:rPr lang="cs-CZ" dirty="0"/>
              <a:t>Metodický list, anotace- výstižný popis způsobu použití VM ve výuce: žáci využívají prezentaci k získání informací </a:t>
            </a:r>
            <a:r>
              <a:rPr lang="cs-CZ" dirty="0" smtClean="0"/>
              <a:t>o pojmech látka těleso, v závěru je stručné opakování.    </a:t>
            </a:r>
            <a:endParaRPr lang="cs-CZ" dirty="0"/>
          </a:p>
          <a:p>
            <a:endParaRPr lang="cs-CZ" dirty="0"/>
          </a:p>
          <a:p>
            <a:r>
              <a:rPr lang="cs-CZ"/>
              <a:t>Pomůcky</a:t>
            </a:r>
            <a:r>
              <a:rPr lang="cs-CZ" smtClean="0"/>
              <a:t>: -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5925" y="260649"/>
            <a:ext cx="5772150" cy="9361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6296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3345904"/>
          </a:xfrm>
        </p:spPr>
        <p:txBody>
          <a:bodyPr>
            <a:noAutofit/>
          </a:bodyPr>
          <a:lstStyle/>
          <a:p>
            <a:r>
              <a:rPr lang="cs-CZ" sz="4400" b="0" dirty="0" smtClean="0"/>
              <a:t>PŘEDMĚTY, KTERÉ NÁS OBKLOPUJÍ – </a:t>
            </a:r>
          </a:p>
          <a:p>
            <a:r>
              <a:rPr lang="cs-CZ" sz="4400" b="0" u="sng" dirty="0" smtClean="0">
                <a:solidFill>
                  <a:srgbClr val="00B050"/>
                </a:solidFill>
              </a:rPr>
              <a:t>FYZIKÁLNÍ TĚLESA </a:t>
            </a:r>
            <a:r>
              <a:rPr lang="cs-CZ" sz="4400" b="0" u="sng" dirty="0" smtClean="0">
                <a:solidFill>
                  <a:srgbClr val="FF0000"/>
                </a:solidFill>
              </a:rPr>
              <a:t>(?)</a:t>
            </a:r>
            <a:endParaRPr lang="cs-CZ" sz="4400" b="0" u="sng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LÁTKY A TĚLESA</a:t>
            </a:r>
            <a:endParaRPr lang="cs-CZ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38796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u="sng" dirty="0" smtClean="0"/>
              <a:t>Tělesa </a:t>
            </a:r>
            <a:endParaRPr lang="cs-CZ" sz="40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Složena z různých látek</a:t>
            </a:r>
          </a:p>
          <a:p>
            <a:endParaRPr lang="cs-CZ" sz="4000" b="1" dirty="0"/>
          </a:p>
          <a:p>
            <a:r>
              <a:rPr lang="cs-CZ" sz="4000" b="1" dirty="0" smtClean="0"/>
              <a:t>Židle - </a:t>
            </a:r>
            <a:r>
              <a:rPr lang="cs-CZ" sz="4000" b="1" dirty="0" smtClean="0">
                <a:solidFill>
                  <a:srgbClr val="FF0000"/>
                </a:solidFill>
              </a:rPr>
              <a:t>?</a:t>
            </a:r>
          </a:p>
          <a:p>
            <a:r>
              <a:rPr lang="cs-CZ" sz="4000" b="1" dirty="0" smtClean="0"/>
              <a:t>Stůl - </a:t>
            </a:r>
            <a:r>
              <a:rPr lang="cs-CZ" sz="4000" b="1" dirty="0" smtClean="0">
                <a:solidFill>
                  <a:srgbClr val="FF0000"/>
                </a:solidFill>
              </a:rPr>
              <a:t>?</a:t>
            </a:r>
            <a:r>
              <a:rPr lang="cs-CZ" sz="4000" b="1" dirty="0" smtClean="0"/>
              <a:t> </a:t>
            </a:r>
            <a:endParaRPr lang="cs-CZ" sz="40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708920"/>
            <a:ext cx="5340846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286000" y="310583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http://www.bydleniprokazdeho.cz/images/clanky/detsky-pokoj-21.stoleti-1.jpg</a:t>
            </a:r>
          </a:p>
        </p:txBody>
      </p:sp>
    </p:spTree>
    <p:extLst>
      <p:ext uri="{BB962C8B-B14F-4D97-AF65-F5344CB8AC3E}">
        <p14:creationId xmlns:p14="http://schemas.microsoft.com/office/powerpoint/2010/main" val="181566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u="sng" dirty="0" smtClean="0"/>
              <a:t>Látky </a:t>
            </a:r>
            <a:endParaRPr lang="cs-CZ" sz="40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r>
              <a:rPr lang="cs-CZ" sz="4400" b="1" dirty="0" smtClean="0"/>
              <a:t>Tvoří tělesa různých tvarů a velikostí</a:t>
            </a:r>
          </a:p>
          <a:p>
            <a:endParaRPr lang="cs-CZ" sz="4400" b="1" dirty="0"/>
          </a:p>
          <a:p>
            <a:r>
              <a:rPr lang="cs-CZ" sz="4400" b="1" dirty="0" smtClean="0"/>
              <a:t>Sklo - </a:t>
            </a:r>
            <a:r>
              <a:rPr lang="cs-CZ" sz="4400" b="1" dirty="0" smtClean="0">
                <a:solidFill>
                  <a:srgbClr val="FF0000"/>
                </a:solidFill>
              </a:rPr>
              <a:t>?</a:t>
            </a:r>
          </a:p>
          <a:p>
            <a:r>
              <a:rPr lang="cs-CZ" sz="4400" b="1" dirty="0" smtClean="0"/>
              <a:t>Dřevo - </a:t>
            </a:r>
            <a:r>
              <a:rPr lang="cs-CZ" sz="4400" b="1" dirty="0">
                <a:solidFill>
                  <a:srgbClr val="FF0000"/>
                </a:solidFill>
              </a:rPr>
              <a:t>? </a:t>
            </a:r>
            <a:r>
              <a:rPr lang="cs-CZ" sz="1000" b="1" dirty="0">
                <a:solidFill>
                  <a:srgbClr val="FF0000"/>
                </a:solidFill>
              </a:rPr>
              <a:t>http://www.crystal-lion.cz/download_img_shop/49-x1.jpg</a:t>
            </a:r>
            <a:endParaRPr lang="cs-CZ" sz="1000" b="1" dirty="0" smtClean="0">
              <a:solidFill>
                <a:srgbClr val="FF0000"/>
              </a:solidFill>
            </a:endParaRPr>
          </a:p>
          <a:p>
            <a:r>
              <a:rPr lang="cs-CZ" sz="4400" b="1" dirty="0" smtClean="0"/>
              <a:t>Keramika - </a:t>
            </a:r>
            <a:r>
              <a:rPr lang="cs-CZ" sz="4400" b="1" dirty="0" smtClean="0">
                <a:solidFill>
                  <a:srgbClr val="FF0000"/>
                </a:solidFill>
              </a:rPr>
              <a:t>?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362200"/>
            <a:ext cx="2143125" cy="213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429000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53408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tabulku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865626607"/>
              </p:ext>
            </p:extLst>
          </p:nvPr>
        </p:nvGraphicFramePr>
        <p:xfrm>
          <a:off x="301625" y="1527175"/>
          <a:ext cx="8504238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17373"/>
                <a:gridCol w="1417373"/>
                <a:gridCol w="1417373"/>
                <a:gridCol w="1417373"/>
                <a:gridCol w="1417373"/>
                <a:gridCol w="1417373"/>
              </a:tblGrid>
              <a:tr h="370840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látka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Sklo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plast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keramika</a:t>
                      </a:r>
                      <a:endParaRPr lang="cs-CZ" sz="1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těleso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hřebík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Okno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443736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002060"/>
                </a:solidFill>
              </a:rPr>
              <a:t>Napiš pět látek, ze kterých se skládá automobil</a:t>
            </a:r>
          </a:p>
          <a:p>
            <a:endParaRPr lang="cs-CZ" b="1" i="1" dirty="0">
              <a:solidFill>
                <a:srgbClr val="002060"/>
              </a:solidFill>
            </a:endParaRPr>
          </a:p>
          <a:p>
            <a:r>
              <a:rPr lang="cs-CZ" b="1" i="1" dirty="0" smtClean="0">
                <a:solidFill>
                  <a:srgbClr val="002060"/>
                </a:solidFill>
              </a:rPr>
              <a:t>Napiš pět látek, ze kterých se skládá počítač</a:t>
            </a:r>
          </a:p>
          <a:p>
            <a:endParaRPr lang="cs-CZ" b="1" i="1" dirty="0">
              <a:solidFill>
                <a:srgbClr val="002060"/>
              </a:solidFill>
            </a:endParaRPr>
          </a:p>
          <a:p>
            <a:r>
              <a:rPr lang="cs-CZ" b="1" i="1" dirty="0" smtClean="0">
                <a:solidFill>
                  <a:srgbClr val="002060"/>
                </a:solidFill>
              </a:rPr>
              <a:t>Vymysli těleso, které se skládá z gumy, plastu, hliníku a skla </a:t>
            </a:r>
            <a:endParaRPr lang="cs-CZ" b="1" i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79076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BENEŠ, Pavel. Základy praktické chemie: pro 8. ročník ZŠ. 1. vydání. Praha: Nakladatelství Fortuna, 1999, s. 79. ISBN 80-7168-879-7</a:t>
            </a:r>
            <a:r>
              <a:rPr lang="cs-CZ" dirty="0" smtClean="0"/>
              <a:t>.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www.bydleniprokazdeho.cz/images/clanky/detsky-pokoj-21.stoleti-1.jpg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www.crystal-lion.cz/download_img_shop/49-x1.jpg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7198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>
        <p:fad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25</TotalTime>
  <Words>162</Words>
  <Application>Microsoft Office PowerPoint</Application>
  <PresentationFormat>Předvádění na obrazovce (4:3)</PresentationFormat>
  <Paragraphs>65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Administrativní</vt:lpstr>
      <vt:lpstr>Prezentace aplikace PowerPoint</vt:lpstr>
      <vt:lpstr>LÁTKY A TĚLESA</vt:lpstr>
      <vt:lpstr>Tělesa </vt:lpstr>
      <vt:lpstr>Látky </vt:lpstr>
      <vt:lpstr>Doplň tabulku</vt:lpstr>
      <vt:lpstr>Úkol: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Matěnová</dc:creator>
  <cp:lastModifiedBy>Jana Matěnová</cp:lastModifiedBy>
  <cp:revision>5</cp:revision>
  <dcterms:created xsi:type="dcterms:W3CDTF">2012-08-02T08:50:25Z</dcterms:created>
  <dcterms:modified xsi:type="dcterms:W3CDTF">2012-09-13T19:18:48Z</dcterms:modified>
</cp:coreProperties>
</file>