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FD773CE-9EEA-4A3B-B624-3434C861E96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3F9CF0A-ADD8-4E7F-8F4C-4C9C032360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-84bLDu_7O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SiELZTegc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sokaPec.jpg" TargetMode="External"/><Relationship Id="rId2" Type="http://schemas.openxmlformats.org/officeDocument/2006/relationships/hyperlink" Target="http://cs.wikipedia.org/wiki/Soubor:Eisen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rSiELZTegc4" TargetMode="External"/><Relationship Id="rId5" Type="http://schemas.openxmlformats.org/officeDocument/2006/relationships/hyperlink" Target="http://www.youtube.com/watch?v=-84bLDu_7Oo" TargetMode="External"/><Relationship Id="rId4" Type="http://schemas.openxmlformats.org/officeDocument/2006/relationships/hyperlink" Target="http://www.ohiohistorycentral.org/entry.php?rec=13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/>
              <a:t> METODICKÝ LIST PRO ZŠ</a:t>
            </a:r>
          </a:p>
          <a:p>
            <a:r>
              <a:rPr lang="cs-CZ" dirty="0"/>
              <a:t> Pro zpracování vzdělávacích materiálů (VM)v rámci projektu EU peníze školám</a:t>
            </a:r>
          </a:p>
          <a:p>
            <a:r>
              <a:rPr lang="cs-CZ" dirty="0"/>
              <a:t>                        Operační program Vzdělávání pro konkurenceschopnost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Projekt: Moderní výuka</a:t>
            </a:r>
          </a:p>
          <a:p>
            <a:endParaRPr lang="cs-CZ" dirty="0"/>
          </a:p>
          <a:p>
            <a:r>
              <a:rPr lang="cs-CZ" dirty="0"/>
              <a:t>Registrační číslo: CZ.1.07/1.4.00/21.3192</a:t>
            </a:r>
          </a:p>
          <a:p>
            <a:endParaRPr lang="cs-CZ" dirty="0"/>
          </a:p>
          <a:p>
            <a:r>
              <a:rPr lang="cs-CZ" dirty="0"/>
              <a:t>Číslo DUM: </a:t>
            </a:r>
            <a:r>
              <a:rPr lang="cs-CZ" dirty="0" smtClean="0"/>
              <a:t>VY_32_INOVACE_12.3.12</a:t>
            </a:r>
            <a:r>
              <a:rPr lang="cs-CZ" dirty="0"/>
              <a:t>	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Jméno autora: Mgr. Jana Matěnová</a:t>
            </a:r>
          </a:p>
          <a:p>
            <a:endParaRPr lang="cs-CZ" dirty="0"/>
          </a:p>
          <a:p>
            <a:r>
              <a:rPr lang="cs-CZ" dirty="0"/>
              <a:t>Datum, období kdy byl vytvořen: </a:t>
            </a:r>
            <a:r>
              <a:rPr lang="cs-CZ" dirty="0" smtClean="0"/>
              <a:t>4. </a:t>
            </a:r>
            <a:r>
              <a:rPr lang="cs-CZ" dirty="0"/>
              <a:t>ledna 2013</a:t>
            </a:r>
          </a:p>
          <a:p>
            <a:endParaRPr lang="cs-CZ" dirty="0"/>
          </a:p>
          <a:p>
            <a:r>
              <a:rPr lang="cs-CZ" dirty="0"/>
              <a:t>Název práce: </a:t>
            </a:r>
            <a:r>
              <a:rPr lang="cs-CZ" dirty="0" smtClean="0"/>
              <a:t>Železo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Předmět, pro který je VM určen: Chemie</a:t>
            </a:r>
          </a:p>
          <a:p>
            <a:endParaRPr lang="cs-CZ" dirty="0"/>
          </a:p>
          <a:p>
            <a:r>
              <a:rPr lang="cs-CZ" dirty="0"/>
              <a:t>Ročník, pro který je VM určen: 8. ročník</a:t>
            </a:r>
          </a:p>
          <a:p>
            <a:endParaRPr lang="cs-CZ" dirty="0"/>
          </a:p>
          <a:p>
            <a:r>
              <a:rPr lang="cs-CZ" dirty="0"/>
              <a:t>Časová dotace: 1vyučovací hodina</a:t>
            </a:r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oblast, tematický okruh, téma: Člověk a příroda, Chemie, 8. ročník</a:t>
            </a:r>
          </a:p>
          <a:p>
            <a:endParaRPr lang="cs-CZ" dirty="0"/>
          </a:p>
          <a:p>
            <a:r>
              <a:rPr lang="cs-CZ" dirty="0"/>
              <a:t>Metodický list, anotace- výstižný popis způsobu použití VM ve výuce: žáci využívají prezentaci k získání informací o </a:t>
            </a:r>
            <a:r>
              <a:rPr lang="cs-CZ" dirty="0" smtClean="0"/>
              <a:t> prvku </a:t>
            </a:r>
            <a:r>
              <a:rPr lang="cs-CZ" smtClean="0"/>
              <a:t>železo </a:t>
            </a:r>
            <a:r>
              <a:rPr lang="cs-CZ" smtClean="0"/>
              <a:t>– o </a:t>
            </a:r>
            <a:r>
              <a:rPr lang="cs-CZ" dirty="0" smtClean="0"/>
              <a:t>jeho výskytu v přírodě, použití a významu. Pro </a:t>
            </a:r>
            <a:r>
              <a:rPr lang="cs-CZ" dirty="0"/>
              <a:t>žáky je i jednodušší zápis.    </a:t>
            </a:r>
          </a:p>
          <a:p>
            <a:endParaRPr lang="cs-CZ" dirty="0"/>
          </a:p>
          <a:p>
            <a:r>
              <a:rPr lang="cs-CZ" dirty="0"/>
              <a:t>Pomůcky: -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5773737" cy="1652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2177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735360"/>
          </a:xfrm>
        </p:spPr>
        <p:txBody>
          <a:bodyPr/>
          <a:lstStyle/>
          <a:p>
            <a:r>
              <a:rPr lang="cs-CZ" sz="2000" b="0" dirty="0" smtClean="0"/>
              <a:t>VY_32_INOVACE_12.3.12</a:t>
            </a:r>
            <a:endParaRPr lang="cs-CZ" sz="2000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b="1" i="1" u="sng" dirty="0" smtClean="0"/>
              <a:t>ŽELEZO</a:t>
            </a:r>
            <a:endParaRPr lang="cs-CZ" sz="8000" b="1" i="1" u="sng" dirty="0"/>
          </a:p>
        </p:txBody>
      </p:sp>
    </p:spTree>
    <p:extLst>
      <p:ext uri="{BB962C8B-B14F-4D97-AF65-F5344CB8AC3E}">
        <p14:creationId xmlns:p14="http://schemas.microsoft.com/office/powerpoint/2010/main" val="3190543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/>
              <a:t>V nerostech (magnetit, krevel, hnědel, …)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4944"/>
            <a:ext cx="3810000" cy="330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6453336"/>
            <a:ext cx="342433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http://www.ohiohistorycentral.org/entry.php?rec=1353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3610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Stříbrolesklý, magnetický kov</a:t>
            </a:r>
          </a:p>
          <a:p>
            <a:r>
              <a:rPr lang="cs-CZ" sz="3600" b="1" dirty="0" smtClean="0"/>
              <a:t>Na vzduchu nestálý, podléhá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korozi  (vzniká rez)</a:t>
            </a:r>
          </a:p>
          <a:p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329565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381329"/>
            <a:ext cx="32956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http://cs.wikipedia.org/wiki/Soubor:Eisen_1.jpg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7653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vysoké peci</a:t>
            </a:r>
          </a:p>
          <a:p>
            <a:r>
              <a:rPr lang="cs-CZ" dirty="0">
                <a:hlinkClick r:id="rId2"/>
              </a:rPr>
              <a:t>http://www.youtube.com/watch?v=-</a:t>
            </a:r>
            <a:r>
              <a:rPr lang="cs-CZ" dirty="0" smtClean="0">
                <a:hlinkClick r:id="rId2"/>
              </a:rPr>
              <a:t>84bLDu_7Oo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96952"/>
            <a:ext cx="496855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597352"/>
            <a:ext cx="318709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http://cs.wikipedia.org/wiki/Soubor:VysokaPec.jpg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7169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Výroba oceli (stroje, nářadí, vagony) </a:t>
            </a:r>
            <a:r>
              <a:rPr lang="cs-CZ" sz="4000" b="1" dirty="0" smtClean="0">
                <a:solidFill>
                  <a:srgbClr val="FF0000"/>
                </a:solidFill>
              </a:rPr>
              <a:t>U 36</a:t>
            </a:r>
          </a:p>
          <a:p>
            <a:r>
              <a:rPr lang="cs-CZ" sz="4000" b="1" dirty="0">
                <a:hlinkClick r:id="rId2"/>
              </a:rPr>
              <a:t>http://</a:t>
            </a:r>
            <a:r>
              <a:rPr lang="cs-CZ" sz="4000" b="1" dirty="0" smtClean="0">
                <a:hlinkClick r:id="rId2"/>
              </a:rPr>
              <a:t>www.youtube.com/watch?v=rSiELZTegc4</a:t>
            </a:r>
            <a:endParaRPr lang="cs-CZ" sz="4000" b="1" dirty="0" smtClean="0"/>
          </a:p>
          <a:p>
            <a:endParaRPr lang="cs-CZ" sz="4000" b="1" dirty="0" smtClean="0"/>
          </a:p>
          <a:p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1952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cs.wikipedia.org/wiki/Soubor:Eisen_1.jpg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cs.wikipedia.org/wiki/Soubor:VysokaPec.jpg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www.ohiohistorycentral.org/entry.php?rec=1353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http://www.youtube.com/watch?v=-</a:t>
            </a:r>
            <a:r>
              <a:rPr lang="cs-CZ" dirty="0" smtClean="0">
                <a:hlinkClick r:id="rId5"/>
              </a:rPr>
              <a:t>84bLDu_7Oo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www.youtube.com/watch?v=rSiELZTegc4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BENEŠ, Pavel. Základy praktické chemie: pro 8. ročník ZŠ. 1. vydání. Praha: Nakladatelství Fortuna, 1999, s. 79. ISBN 80-7168-879-7.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65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42</TotalTime>
  <Words>149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VY_32_INOVACE_12.3.12</vt:lpstr>
      <vt:lpstr>VÝSKYT V PŘÍRODĚ</vt:lpstr>
      <vt:lpstr>Vlastnosti </vt:lpstr>
      <vt:lpstr>Výroba železa </vt:lpstr>
      <vt:lpstr>Použití 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VY_32_INOVACE_12.3.12</dc:title>
  <dc:creator>Jana Matěnová</dc:creator>
  <cp:lastModifiedBy>Jana Matěnová</cp:lastModifiedBy>
  <cp:revision>6</cp:revision>
  <dcterms:created xsi:type="dcterms:W3CDTF">2013-01-03T17:48:40Z</dcterms:created>
  <dcterms:modified xsi:type="dcterms:W3CDTF">2013-01-04T11:12:18Z</dcterms:modified>
</cp:coreProperties>
</file>