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E35553-64A0-4D0F-9A46-E8DAE7484A0B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1FBAC4B-2E4A-40B8-986A-93C4CC72C35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scht.cz/met/stranky/vyuka/labcv/korozni_inzenyrstvi_se/koroze/p_atmos.htm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m.cz/m/Historicke-muzeum/Novinky-HM/Prijte-se-podivat-na-Jana-Zizku-z-Trocnova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mspektrum.com/clanek/vliv-specifickych-provoznich-podminek-na-korozni-odolnost-elektrolytickych-zinkovych-povlaku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HqSNpNv5Aw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mspektrum.com/clanek/vliv-specifickych-provoznich-podminek-na-korozni-odolnost-elektrolytickych-zinkovych-povlaku.html" TargetMode="External"/><Relationship Id="rId2" Type="http://schemas.openxmlformats.org/officeDocument/2006/relationships/hyperlink" Target="http://www.nm.cz/m/Historicke-muzeum/Novinky-HM/Prijte-se-podivat-na-Jana-Zizku-z-Trocnov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ZHqSNpNv5A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5242"/>
            <a:ext cx="8229600" cy="4540102"/>
          </a:xfrm>
        </p:spPr>
        <p:txBody>
          <a:bodyPr>
            <a:noAutofit/>
          </a:bodyPr>
          <a:lstStyle/>
          <a:p>
            <a:r>
              <a:rPr lang="cs-CZ" sz="900" dirty="0"/>
              <a:t> METODICKÝ LIST PRO ZŠ</a:t>
            </a:r>
          </a:p>
          <a:p>
            <a:r>
              <a:rPr lang="cs-CZ" sz="900" dirty="0"/>
              <a:t> Pro zpracování vzdělávacích materiálů (VM)v rámci projektu EU peníze školám</a:t>
            </a:r>
          </a:p>
          <a:p>
            <a:r>
              <a:rPr lang="cs-CZ" sz="900" dirty="0"/>
              <a:t>                        Operační program Vzdělávání pro konkurenceschopnost</a:t>
            </a:r>
          </a:p>
          <a:p>
            <a:pPr marL="0" indent="0">
              <a:buNone/>
            </a:pPr>
            <a:endParaRPr lang="cs-CZ" sz="900" dirty="0"/>
          </a:p>
          <a:p>
            <a:r>
              <a:rPr lang="cs-CZ" sz="900" dirty="0"/>
              <a:t>Projekt: Moderní výuka</a:t>
            </a:r>
          </a:p>
          <a:p>
            <a:endParaRPr lang="cs-CZ" sz="900" dirty="0"/>
          </a:p>
          <a:p>
            <a:r>
              <a:rPr lang="cs-CZ" sz="900" dirty="0"/>
              <a:t>Registrační číslo: CZ.1.07/1.4.00/21.3192</a:t>
            </a:r>
          </a:p>
          <a:p>
            <a:endParaRPr lang="cs-CZ" sz="900" dirty="0"/>
          </a:p>
          <a:p>
            <a:r>
              <a:rPr lang="cs-CZ" sz="900" dirty="0"/>
              <a:t>Číslo DUM: </a:t>
            </a:r>
            <a:r>
              <a:rPr lang="cs-CZ" sz="900" dirty="0" smtClean="0"/>
              <a:t>VY_32_INOVACE_12.3.15</a:t>
            </a:r>
            <a:r>
              <a:rPr lang="cs-CZ" sz="900" dirty="0"/>
              <a:t>	</a:t>
            </a:r>
          </a:p>
          <a:p>
            <a:pPr marL="0" indent="0">
              <a:buNone/>
            </a:pPr>
            <a:endParaRPr lang="cs-CZ" sz="900" dirty="0"/>
          </a:p>
          <a:p>
            <a:r>
              <a:rPr lang="cs-CZ" sz="900" dirty="0"/>
              <a:t>Jméno autora: Mgr. Jana Matěnová</a:t>
            </a:r>
          </a:p>
          <a:p>
            <a:endParaRPr lang="cs-CZ" sz="900" dirty="0"/>
          </a:p>
          <a:p>
            <a:r>
              <a:rPr lang="cs-CZ" sz="900" dirty="0"/>
              <a:t>Datum, období kdy byl vytvořen: </a:t>
            </a:r>
            <a:r>
              <a:rPr lang="cs-CZ" sz="900" dirty="0" smtClean="0"/>
              <a:t>4. </a:t>
            </a:r>
            <a:r>
              <a:rPr lang="cs-CZ" sz="900" dirty="0"/>
              <a:t>ledna 2013</a:t>
            </a:r>
          </a:p>
          <a:p>
            <a:endParaRPr lang="cs-CZ" sz="900" dirty="0"/>
          </a:p>
          <a:p>
            <a:r>
              <a:rPr lang="cs-CZ" sz="900" dirty="0"/>
              <a:t>Název práce: </a:t>
            </a:r>
            <a:r>
              <a:rPr lang="cs-CZ" sz="900" dirty="0" smtClean="0"/>
              <a:t>Zhoubná koroze</a:t>
            </a:r>
            <a:endParaRPr lang="cs-CZ" sz="900" dirty="0"/>
          </a:p>
          <a:p>
            <a:endParaRPr lang="cs-CZ" sz="900" dirty="0"/>
          </a:p>
          <a:p>
            <a:r>
              <a:rPr lang="cs-CZ" sz="900" dirty="0"/>
              <a:t>Předmět, pro který je VM určen: Chemie</a:t>
            </a:r>
          </a:p>
          <a:p>
            <a:endParaRPr lang="cs-CZ" sz="900" dirty="0"/>
          </a:p>
          <a:p>
            <a:r>
              <a:rPr lang="cs-CZ" sz="900" dirty="0"/>
              <a:t>Ročník, pro který je VM určen: </a:t>
            </a:r>
            <a:r>
              <a:rPr lang="cs-CZ" sz="900" dirty="0" smtClean="0"/>
              <a:t>9. </a:t>
            </a:r>
            <a:r>
              <a:rPr lang="cs-CZ" sz="900" dirty="0"/>
              <a:t>ročník</a:t>
            </a:r>
          </a:p>
          <a:p>
            <a:endParaRPr lang="cs-CZ" sz="900" dirty="0"/>
          </a:p>
          <a:p>
            <a:r>
              <a:rPr lang="cs-CZ" sz="900" dirty="0"/>
              <a:t>Časová dotace: 1vyučovací hodina</a:t>
            </a:r>
          </a:p>
          <a:p>
            <a:endParaRPr lang="cs-CZ" sz="900" dirty="0"/>
          </a:p>
          <a:p>
            <a:endParaRPr lang="cs-CZ" sz="900" dirty="0"/>
          </a:p>
          <a:p>
            <a:r>
              <a:rPr lang="cs-CZ" sz="900" dirty="0"/>
              <a:t>Vzdělávací oblast, tematický okruh, téma: Člověk a příroda, Chemie, </a:t>
            </a:r>
            <a:r>
              <a:rPr lang="cs-CZ" sz="900" dirty="0" smtClean="0"/>
              <a:t>9. </a:t>
            </a:r>
            <a:r>
              <a:rPr lang="cs-CZ" sz="900" dirty="0"/>
              <a:t>ročník</a:t>
            </a:r>
          </a:p>
          <a:p>
            <a:endParaRPr lang="cs-CZ" sz="900" dirty="0"/>
          </a:p>
          <a:p>
            <a:r>
              <a:rPr lang="cs-CZ" sz="900" dirty="0"/>
              <a:t>Metodický list, anotace- výstižný popis způsobu použití VM ve výuce: žáci využívají prezentaci k získání informací </a:t>
            </a:r>
            <a:r>
              <a:rPr lang="cs-CZ" sz="900" dirty="0" smtClean="0"/>
              <a:t>o korozi a ochrany proti ní. Pro </a:t>
            </a:r>
            <a:r>
              <a:rPr lang="cs-CZ" sz="900" dirty="0"/>
              <a:t>žáky je i jednodušší zápis.    </a:t>
            </a:r>
          </a:p>
          <a:p>
            <a:endParaRPr lang="cs-CZ" sz="900" dirty="0"/>
          </a:p>
          <a:p>
            <a:r>
              <a:rPr lang="cs-CZ" sz="900" dirty="0"/>
              <a:t>Pomůcky: -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773737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0322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6172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VY_32_INOVACE_12.3.15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ZHOUBNÁ KOROZE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U 19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653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KOROZE (ROZEŽÍRÁNÍ)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3" y="1935480"/>
            <a:ext cx="8863533" cy="438912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Pomalu probíhající děj na povrchu kovů</a:t>
            </a:r>
          </a:p>
          <a:p>
            <a:r>
              <a:rPr lang="cs-CZ" sz="3600" b="1" dirty="0" smtClean="0"/>
              <a:t>Způsoben zejména vzdušným kyslíkem a vodou</a:t>
            </a:r>
          </a:p>
          <a:p>
            <a:r>
              <a:rPr lang="cs-CZ" sz="3600" b="1" dirty="0" smtClean="0"/>
              <a:t>Probíhá u kovů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i plastů, …</a:t>
            </a:r>
          </a:p>
          <a:p>
            <a:endParaRPr lang="cs-CZ" sz="4000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789040"/>
            <a:ext cx="5119117" cy="2755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6544196"/>
            <a:ext cx="54006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/>
              </a:rPr>
              <a:t>http://www.vscht.cz/met/stranky/vyuka/labcv/korozni_inzenyrstvi_se/koroze/p_atmos.htm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71077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Na některých kovech vzniká ochranná vrstvička, která chrání kov (</a:t>
            </a:r>
            <a:r>
              <a:rPr lang="cs-CZ" sz="4000" b="1" dirty="0" err="1" smtClean="0"/>
              <a:t>Cu</a:t>
            </a:r>
            <a:r>
              <a:rPr lang="cs-CZ" sz="4000" b="1" dirty="0" smtClean="0"/>
              <a:t>, Al, </a:t>
            </a:r>
            <a:r>
              <a:rPr lang="cs-CZ" sz="4000" b="1" dirty="0" err="1" smtClean="0"/>
              <a:t>Zn</a:t>
            </a:r>
            <a:r>
              <a:rPr lang="cs-CZ" sz="4000" b="1" dirty="0" smtClean="0"/>
              <a:t>)</a:t>
            </a:r>
          </a:p>
          <a:p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08412"/>
            <a:ext cx="3705200" cy="364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6525344"/>
            <a:ext cx="61733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/>
              </a:rPr>
              <a:t>http://www.nm.cz/m/Historicke-muzeum/Novinky-HM/Prijte-se-podivat-na-Jana-Zizku-z-Trocnova.html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38535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Na povrchu vlivem ….. Vzniká pórovitá rez, která ho nechrání</a:t>
            </a:r>
          </a:p>
          <a:p>
            <a:r>
              <a:rPr lang="cs-CZ" sz="4000" b="1" dirty="0" smtClean="0"/>
              <a:t>Celý předmět zrezaví</a:t>
            </a:r>
          </a:p>
          <a:p>
            <a:endParaRPr lang="cs-CZ" sz="4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33055"/>
            <a:ext cx="4320480" cy="2848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39752" y="6381328"/>
            <a:ext cx="4536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/>
              </a:rPr>
              <a:t>http://www.mmspektrum.com/clanek/vliv-specifickych-provoznich-podminek-na-korozni-odolnost-elektrolytickych-zinkovych-povlaku.html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60741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OCHRANA PROTI KOROZI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1. nátěrem (olejem, vazelínou – odpuzují vodu)</a:t>
            </a:r>
          </a:p>
          <a:p>
            <a:r>
              <a:rPr lang="cs-CZ" sz="4000" b="1" dirty="0" smtClean="0"/>
              <a:t>2. pokrytím (nátěrem, smaltem, plastem)</a:t>
            </a:r>
          </a:p>
          <a:p>
            <a:r>
              <a:rPr lang="cs-CZ" sz="4000" b="1" dirty="0" smtClean="0"/>
              <a:t>3. pokovováním (</a:t>
            </a:r>
            <a:r>
              <a:rPr lang="cs-CZ" sz="4000" b="1" dirty="0" err="1" smtClean="0"/>
              <a:t>Zn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Cr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Cu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021288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http://www.youtube.com/watch?v=ZHqSNpNv5Aw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851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http://www.vscht.cz/met/stranky/vyuka/labcv/korozni_inzenyrstvi_se/koroze/p_atmos.htm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www.nm.cz/m/Historicke-muzeum/Novinky-HM/Prijte-se-podivat-na-Jana-Zizku-z-Trocnova.html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www.mmspektrum.com/clanek/vliv-specifickych-provoznich-podminek-na-korozni-odolnost-elektrolytickych-zinkovych-povlaku.html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www.youtube.com/watch?v=ZHqSNpNv5Aw</a:t>
            </a:r>
            <a:endParaRPr lang="cs-CZ" dirty="0" smtClean="0"/>
          </a:p>
          <a:p>
            <a:r>
              <a:rPr lang="cs-CZ" dirty="0"/>
              <a:t>BENEŠ, Pavel. Základy praktické chemie: pro 9. ročník ZŠ. 1. vydání. Praha: Nakladatelství Fortuna, 2000, s. 71. ISBN 80-7168-880-0.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894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187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VY_32_INOVACE_12.3.15</vt:lpstr>
      <vt:lpstr>KOROZE (ROZEŽÍRÁNÍ)</vt:lpstr>
      <vt:lpstr>Prezentace aplikace PowerPoint</vt:lpstr>
      <vt:lpstr>ŽELEZO</vt:lpstr>
      <vt:lpstr>OCHRANA PROTI KOROZI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VY_32_INOVACE_12.3.15</dc:title>
  <dc:creator>Jana Matěnová</dc:creator>
  <cp:lastModifiedBy>Jana Matěnová</cp:lastModifiedBy>
  <cp:revision>4</cp:revision>
  <dcterms:created xsi:type="dcterms:W3CDTF">2013-01-04T14:42:41Z</dcterms:created>
  <dcterms:modified xsi:type="dcterms:W3CDTF">2013-01-04T15:22:53Z</dcterms:modified>
</cp:coreProperties>
</file>