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60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998FA1-FC9B-4EC7-B461-A363AAA1301A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702B9-36B3-45B1-8362-D54632057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3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702B9-36B3-45B1-8362-D54632057E4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884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1883319-C155-4C43-B8DC-A76EE009085D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099B1BE-D2BB-44A2-8ABC-D22FD16ADA6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kole.sk/userfiles/image/ch%C3%A9mia/halogeny/image004.jpg" TargetMode="External"/><Relationship Id="rId2" Type="http://schemas.openxmlformats.org/officeDocument/2006/relationships/hyperlink" Target="http://upload.wikimedia.org/wikipedia/commons/thumb/4/49/Toothpasteonbrush.jpg/275px-Toothpasteonbrush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na.idnes.cz/kde-vzit-jod-aby-telo-netrpelo-v-morske-soli-je-ho-malo-v-sushi-moc-pyx-/zdravi.aspx?c=A100520_092805_vase-telo_pet" TargetMode="External"/><Relationship Id="rId4" Type="http://schemas.openxmlformats.org/officeDocument/2006/relationships/hyperlink" Target="http://wiki.sosinformatikybrno.cz/groups/projektmultimedia/wiki/ca1da/Brom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51520" y="1527175"/>
            <a:ext cx="8252718" cy="4572000"/>
          </a:xfrm>
        </p:spPr>
        <p:txBody>
          <a:bodyPr>
            <a:normAutofit fontScale="32500" lnSpcReduction="20000"/>
          </a:bodyPr>
          <a:lstStyle/>
          <a:p>
            <a:r>
              <a:rPr lang="cs-CZ" dirty="0"/>
              <a:t> </a:t>
            </a:r>
          </a:p>
          <a:p>
            <a:r>
              <a:rPr lang="cs-CZ" dirty="0"/>
              <a:t>                                             METODICKÝ LIST PRO ZŠ</a:t>
            </a:r>
          </a:p>
          <a:p>
            <a:r>
              <a:rPr lang="cs-CZ" dirty="0"/>
              <a:t> Pro zpracování vzdělávacích materiálů (VM)v rámci projektu EU peníze školám</a:t>
            </a:r>
          </a:p>
          <a:p>
            <a:r>
              <a:rPr lang="cs-CZ" dirty="0"/>
              <a:t>                        Operační program Vzdělávání pro konkurenceschopnost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Projekt: Moderní výuka</a:t>
            </a:r>
          </a:p>
          <a:p>
            <a:endParaRPr lang="cs-CZ" dirty="0"/>
          </a:p>
          <a:p>
            <a:r>
              <a:rPr lang="cs-CZ" dirty="0"/>
              <a:t>Registrační číslo: CZ.1.07/1.4.00/21.3192</a:t>
            </a:r>
          </a:p>
          <a:p>
            <a:endParaRPr lang="cs-CZ" dirty="0"/>
          </a:p>
          <a:p>
            <a:r>
              <a:rPr lang="cs-CZ" dirty="0"/>
              <a:t>Číslo DUM: </a:t>
            </a:r>
            <a:r>
              <a:rPr lang="cs-CZ" dirty="0" smtClean="0"/>
              <a:t>VY_32_INOVACE_12.3.11</a:t>
            </a:r>
            <a:r>
              <a:rPr lang="cs-CZ" dirty="0"/>
              <a:t>	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Jméno autora: Mgr. Jana Matěnová</a:t>
            </a:r>
          </a:p>
          <a:p>
            <a:endParaRPr lang="cs-CZ" dirty="0"/>
          </a:p>
          <a:p>
            <a:r>
              <a:rPr lang="cs-CZ" dirty="0"/>
              <a:t>Datum, období kdy byl vytvořen: </a:t>
            </a:r>
            <a:r>
              <a:rPr lang="cs-CZ" dirty="0" smtClean="0"/>
              <a:t>3. ledna 2013</a:t>
            </a:r>
            <a:endParaRPr lang="cs-CZ" dirty="0"/>
          </a:p>
          <a:p>
            <a:endParaRPr lang="cs-CZ" dirty="0"/>
          </a:p>
          <a:p>
            <a:r>
              <a:rPr lang="cs-CZ" dirty="0"/>
              <a:t>Název práce: </a:t>
            </a:r>
            <a:r>
              <a:rPr lang="cs-CZ" dirty="0" smtClean="0"/>
              <a:t>Halogeny</a:t>
            </a:r>
            <a:endParaRPr lang="cs-CZ" dirty="0"/>
          </a:p>
          <a:p>
            <a:endParaRPr lang="cs-CZ" dirty="0"/>
          </a:p>
          <a:p>
            <a:r>
              <a:rPr lang="cs-CZ" dirty="0"/>
              <a:t>Předmět, pro který je VM určen: </a:t>
            </a:r>
            <a:r>
              <a:rPr lang="cs-CZ" dirty="0" smtClean="0"/>
              <a:t>Chemie</a:t>
            </a:r>
            <a:endParaRPr lang="cs-CZ" dirty="0"/>
          </a:p>
          <a:p>
            <a:endParaRPr lang="cs-CZ" dirty="0"/>
          </a:p>
          <a:p>
            <a:r>
              <a:rPr lang="cs-CZ" dirty="0"/>
              <a:t>Ročník, pro který je VM určen: 8. ročník</a:t>
            </a:r>
          </a:p>
          <a:p>
            <a:endParaRPr lang="cs-CZ" dirty="0"/>
          </a:p>
          <a:p>
            <a:r>
              <a:rPr lang="cs-CZ" dirty="0"/>
              <a:t>Časová dotace: 1</a:t>
            </a:r>
            <a:r>
              <a:rPr lang="cs-CZ" dirty="0" smtClean="0"/>
              <a:t>vyučovací hodina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Vzdělávací oblast, tematický okruh, téma: Člověk a příroda, </a:t>
            </a:r>
            <a:r>
              <a:rPr lang="cs-CZ" dirty="0" smtClean="0"/>
              <a:t>Chemie, </a:t>
            </a:r>
            <a:r>
              <a:rPr lang="cs-CZ" dirty="0"/>
              <a:t>8. ročník</a:t>
            </a:r>
          </a:p>
          <a:p>
            <a:endParaRPr lang="cs-CZ" dirty="0"/>
          </a:p>
          <a:p>
            <a:r>
              <a:rPr lang="cs-CZ" dirty="0"/>
              <a:t>Metodický list, anotace- výstižný popis způsobu použití VM ve výuce: žáci využívají prezentaci k získání informací o </a:t>
            </a:r>
            <a:r>
              <a:rPr lang="cs-CZ" dirty="0" smtClean="0"/>
              <a:t>prvcích patřící mezi halogeny. Pro </a:t>
            </a:r>
            <a:r>
              <a:rPr lang="cs-CZ" dirty="0"/>
              <a:t>žáky je i jednodušší zápis.    </a:t>
            </a:r>
          </a:p>
          <a:p>
            <a:endParaRPr lang="cs-CZ" dirty="0"/>
          </a:p>
          <a:p>
            <a:r>
              <a:rPr lang="cs-CZ" dirty="0"/>
              <a:t>Pomůcky</a:t>
            </a:r>
            <a:r>
              <a:rPr lang="cs-CZ" dirty="0" smtClean="0"/>
              <a:t>: -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-8632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5614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i="1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HALOGENY</a:t>
            </a:r>
          </a:p>
          <a:p>
            <a:endParaRPr lang="cs-CZ" sz="7200" i="1" u="sng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000" b="1" dirty="0" smtClean="0">
                <a:solidFill>
                  <a:schemeClr val="tx1"/>
                </a:solidFill>
              </a:rPr>
              <a:t>VY_32_INOVACE_12.3.11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11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Fluor, chlor, brom, jod</a:t>
            </a:r>
          </a:p>
          <a:p>
            <a:r>
              <a:rPr lang="cs-CZ" sz="4000" b="1" dirty="0" smtClean="0"/>
              <a:t>V PSP v VII.A skupině</a:t>
            </a:r>
          </a:p>
          <a:p>
            <a:r>
              <a:rPr lang="cs-CZ" sz="4000" b="1" dirty="0" smtClean="0"/>
              <a:t>Dvouatomové </a:t>
            </a:r>
            <a:r>
              <a:rPr lang="cs-CZ" sz="4000" b="1" dirty="0" err="1" smtClean="0"/>
              <a:t>mll</a:t>
            </a:r>
            <a:endParaRPr lang="cs-CZ" sz="4000" b="1" dirty="0" smtClean="0"/>
          </a:p>
          <a:p>
            <a:r>
              <a:rPr lang="cs-CZ" sz="4000" b="1" dirty="0" smtClean="0"/>
              <a:t>Zapáchají</a:t>
            </a:r>
            <a:endParaRPr lang="cs-CZ" sz="4000" b="1" dirty="0"/>
          </a:p>
          <a:p>
            <a:r>
              <a:rPr lang="cs-CZ" sz="4000" b="1" dirty="0"/>
              <a:t>J</a:t>
            </a:r>
            <a:r>
              <a:rPr lang="cs-CZ" sz="4000" b="1" dirty="0" smtClean="0"/>
              <a:t>edovaté 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435063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FLUOR    F (g)   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Zvyšuje odolnost zubní skloviny</a:t>
            </a:r>
          </a:p>
          <a:p>
            <a:r>
              <a:rPr lang="cs-CZ" sz="4000" dirty="0" smtClean="0"/>
              <a:t>P: přísada do zubních past, výroba teflonu, freonů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(narušují ozonovou vrstvu)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89040"/>
            <a:ext cx="3672408" cy="2419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6208712"/>
            <a:ext cx="3287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http://upload.wikimedia.org/wikipedia/commons/thumb/4/49/Toothpasteonbrush.jpg/275px-Toothpasteonbrush.jpg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976674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CHLOR   Cl (g)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Ničí bakterie a choroboplodné zárodky, odbarvuje </a:t>
            </a:r>
          </a:p>
          <a:p>
            <a:r>
              <a:rPr lang="cs-CZ" sz="4000" b="1" dirty="0" smtClean="0"/>
              <a:t>P: dezinfekce vody, výroba </a:t>
            </a:r>
            <a:r>
              <a:rPr lang="cs-CZ" sz="4000" b="1" dirty="0" err="1" smtClean="0"/>
              <a:t>HCl</a:t>
            </a:r>
            <a:endParaRPr lang="cs-CZ" sz="4000" b="1" dirty="0" smtClean="0"/>
          </a:p>
          <a:p>
            <a:r>
              <a:rPr lang="cs-CZ" sz="2800" b="1" i="1" dirty="0" smtClean="0"/>
              <a:t>Zneužit během I. sv. války - </a:t>
            </a:r>
            <a:r>
              <a:rPr lang="cs-CZ" sz="2800" b="1" i="1" dirty="0" err="1" smtClean="0"/>
              <a:t>Iperit</a:t>
            </a:r>
            <a:r>
              <a:rPr lang="cs-CZ" sz="2800" b="1" i="1" dirty="0" smtClean="0"/>
              <a:t>  </a:t>
            </a: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(U 34)</a:t>
            </a:r>
            <a:endParaRPr lang="cs-CZ" sz="2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580" y="4151784"/>
            <a:ext cx="2520280" cy="2687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5580" y="6525344"/>
            <a:ext cx="32369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http://www.oskole.sk/userfiles/image/ch%C3%A9mia/halogeny/image004.jpg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55322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BROM  Br   (l)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Zapáchající hnědá kapalina</a:t>
            </a:r>
          </a:p>
          <a:p>
            <a:r>
              <a:rPr lang="cs-CZ" sz="3600" b="1" dirty="0" smtClean="0"/>
              <a:t>Leptá pokožku </a:t>
            </a:r>
          </a:p>
          <a:p>
            <a:r>
              <a:rPr lang="cs-CZ" sz="3600" b="1" dirty="0" smtClean="0"/>
              <a:t>P: na výrobu fotografických materiálů</a:t>
            </a:r>
            <a:endParaRPr lang="cs-CZ" sz="36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05064"/>
            <a:ext cx="3552056" cy="1714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6000382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http://wiki.sosinformatikybrno.cz/groups/projektmultimedia/wiki/ca1da/Brom.html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797707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JOD    I (s)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2352"/>
            <a:ext cx="8503920" cy="4572000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Vázaný v mořských řasách</a:t>
            </a:r>
          </a:p>
          <a:p>
            <a:r>
              <a:rPr lang="cs-CZ" sz="4000" b="1" dirty="0" smtClean="0"/>
              <a:t>Dezinfekční účinky (roztok jodu v etanolu v lékařství -</a:t>
            </a:r>
            <a:r>
              <a:rPr lang="cs-CZ" sz="4000" b="1" dirty="0" err="1" smtClean="0"/>
              <a:t>jodisol</a:t>
            </a:r>
            <a:r>
              <a:rPr lang="cs-CZ" sz="4000" b="1" dirty="0" smtClean="0"/>
              <a:t>)</a:t>
            </a:r>
          </a:p>
          <a:p>
            <a:r>
              <a:rPr lang="cs-CZ" sz="2000" b="1" i="1" dirty="0" smtClean="0"/>
              <a:t>Nedostatek v organismu způsobuje zvětšení štítné žlázy </a:t>
            </a:r>
            <a:r>
              <a:rPr lang="cs-CZ" sz="2000" b="1" i="1" dirty="0"/>
              <a:t>(</a:t>
            </a:r>
            <a:r>
              <a:rPr lang="cs-CZ" sz="2000" b="1" i="1" dirty="0" smtClean="0"/>
              <a:t>struma)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2305943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upload.wikimedia.org/wikipedia/commons/thumb/4/49/Toothpasteonbrush.jpg/275px-Toothpasteonbrush.jpg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www.oskole.sk/userfiles/image/ch%C3%A9mia/halogeny/image004.jpg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wiki.sosinformatikybrno.cz/groups/projektmultimedia/wiki/ca1da/Brom.html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http://ona.idnes.cz/kde-vzit-jod-aby-telo-netrpelo-v-morske-soli-je-ho-malo-v-sushi-moc-pyx-/</a:t>
            </a:r>
            <a:r>
              <a:rPr lang="cs-CZ" sz="2000" dirty="0" smtClean="0">
                <a:hlinkClick r:id="rId5"/>
              </a:rPr>
              <a:t>zdravi.aspx?c=A100520_092805_vase-telo_pet</a:t>
            </a:r>
            <a:endParaRPr lang="cs-CZ" sz="2000" dirty="0" smtClean="0"/>
          </a:p>
          <a:p>
            <a:r>
              <a:rPr lang="cs-CZ" sz="2000" dirty="0"/>
              <a:t>BENEŠ, Pavel. Základy praktické chemie: pro 8. ročník ZŠ. 1. vydání. Praha: Nakladatelství Fortuna, 1999, s. 79. ISBN 80-7168-879-7.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7016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45</TotalTime>
  <Words>214</Words>
  <Application>Microsoft Office PowerPoint</Application>
  <PresentationFormat>Předvádění na obrazovce (4:3)</PresentationFormat>
  <Paragraphs>63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VY_32_INOVACE_12.3.11</vt:lpstr>
      <vt:lpstr>Prezentace aplikace PowerPoint</vt:lpstr>
      <vt:lpstr>FLUOR    F (g)   </vt:lpstr>
      <vt:lpstr>CHLOR   Cl (g)</vt:lpstr>
      <vt:lpstr>BROM  Br   (l)</vt:lpstr>
      <vt:lpstr>JOD    I (s)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VY_32_INOVACE_12.3.11</dc:title>
  <dc:creator>Jana Matěnová</dc:creator>
  <cp:lastModifiedBy>Jana Matěnová</cp:lastModifiedBy>
  <cp:revision>8</cp:revision>
  <dcterms:created xsi:type="dcterms:W3CDTF">2013-01-03T16:15:41Z</dcterms:created>
  <dcterms:modified xsi:type="dcterms:W3CDTF">2013-10-07T17:08:58Z</dcterms:modified>
</cp:coreProperties>
</file>