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9" r:id="rId4"/>
    <p:sldId id="260" r:id="rId5"/>
    <p:sldId id="262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764" y="-12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A0655-2C6E-4D26-BD83-3C8CAD768151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70187-8DD3-4154-9DEE-F05815BF8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53579F-7772-4F70-9F2E-7EA7D40DE460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551E0C3-B3D2-4370-A440-9684BC949A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296DE-54B4-400B-8469-F4CBD29A5B5E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AB6AC-208A-46E8-A7F0-3B653C7EC4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68DBB-0D52-4AEB-B869-0A4BC4AF1766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D5EE1-2ED2-4878-A716-166A497DD7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52A64-13FB-4836-9A92-E5E52DCBA203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67B03-F2A1-4484-A1AA-A25D816D0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8F5CE1-CFAB-4925-B91F-CB4FD0D9C215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C79AF48-2FFA-4ED1-BEA8-0827BE8EFB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1832B-A1A5-43CF-86C2-80392743C175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2CFEF-781F-4D60-9240-7B926B6E6C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FA4D32-1F64-4EF5-AE93-BE2CD05A38E6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CEAD6C-6EF8-4C66-9AEB-97C36BC5B6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64D4386-B69A-4672-B5E3-28C36C2A7EB9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88FA19-5E6B-4D45-8DB7-EF65FB5A19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67658-F6C8-4BD3-9CA7-A8A74895DD7B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0540A-C82B-4D87-A2B7-E6776799AD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8B6C-1F85-4963-A089-BC3A8124090D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84435-D2F9-4060-A496-61D1D6AD9A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5661FF5-FFC2-4326-9454-0A12F98F7D3D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6FDEBEF-F236-41B0-A245-397EA82017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2" r:id="rId5"/>
    <p:sldLayoutId id="2147483687" r:id="rId6"/>
    <p:sldLayoutId id="2147483681" r:id="rId7"/>
    <p:sldLayoutId id="2147483688" r:id="rId8"/>
    <p:sldLayoutId id="2147483689" r:id="rId9"/>
    <p:sldLayoutId id="2147483680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utrofizac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cheme_eutrophication_cs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400" dirty="0" smtClean="0"/>
              <a:t> </a:t>
            </a:r>
            <a:r>
              <a:rPr lang="cs-CZ" sz="1400" b="1" dirty="0" smtClean="0"/>
              <a:t>METODICKÝ LIST PRO ZŠ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 Pro zpracování vzdělávacích materiálů (VM)v rámci projektu EU peníze školám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                        Operační program Vzdělávání pro konkurenceschopnost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Projekt: Moderní výuka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Registrační číslo: CZ.1.07/1.4.00/21.3192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Číslo DUM: VY_32_INOVACE_12.3.20	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Jméno autora: Mgr. Jana Matěnová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Datum, období kdy byl vytvořen: 7. června 2013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Název práce: Eutrofizace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Předmět, pro který je VM určen: Chemie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Ročník, pro který je VM určen: 8. ročník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Časová dotace</a:t>
            </a:r>
            <a:r>
              <a:rPr lang="cs-CZ" sz="1400" dirty="0" smtClean="0"/>
              <a:t>: 1 vyučovací hodina</a:t>
            </a:r>
            <a:endParaRPr lang="cs-CZ" sz="1400" b="1" dirty="0" smtClean="0"/>
          </a:p>
          <a:p>
            <a:pPr>
              <a:lnSpc>
                <a:spcPct val="80000"/>
              </a:lnSpc>
            </a:pPr>
            <a:r>
              <a:rPr lang="cs-CZ" sz="1400" b="1" dirty="0" smtClean="0"/>
              <a:t>Vzdělávací oblast, tematický okruh, téma: Člověk a příroda, Chemie, 8. ročník</a:t>
            </a:r>
          </a:p>
          <a:p>
            <a:pPr>
              <a:lnSpc>
                <a:spcPct val="80000"/>
              </a:lnSpc>
            </a:pPr>
            <a:r>
              <a:rPr lang="cs-CZ" sz="1400" b="1" dirty="0" smtClean="0"/>
              <a:t>Metodický list, anotace- výstižný popis způsobu použití VM ve výuce:</a:t>
            </a:r>
            <a:r>
              <a:rPr lang="cs-CZ" sz="1400" dirty="0" smtClean="0"/>
              <a:t> žáci využívají prezentaci k získání informací o eutrofizaci vod, o jejím nebezpečí pro narušení ekosystému. Pro žáky je i jednodušší zápis.    </a:t>
            </a:r>
            <a:endParaRPr lang="cs-CZ" sz="1400" b="1" dirty="0" smtClean="0"/>
          </a:p>
          <a:p>
            <a:pPr>
              <a:lnSpc>
                <a:spcPct val="80000"/>
              </a:lnSpc>
            </a:pPr>
            <a:r>
              <a:rPr lang="cs-CZ" sz="1400" b="1" dirty="0" smtClean="0"/>
              <a:t>Pomůcky</a:t>
            </a:r>
            <a:r>
              <a:rPr lang="cs-CZ" sz="1400" dirty="0" smtClean="0"/>
              <a:t>: </a:t>
            </a:r>
          </a:p>
        </p:txBody>
      </p:sp>
      <p:pic>
        <p:nvPicPr>
          <p:cNvPr id="25604" name="Obrázek 2" descr="Popis: N:\Obchod\EU projekty\Loga\logolinkII_cb.jpg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2338" y="274638"/>
            <a:ext cx="3997325" cy="1143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cap="none" smtClean="0">
                <a:latin typeface="Arial" charset="0"/>
              </a:rPr>
              <a:t>EUTROFIZACE</a:t>
            </a:r>
            <a:br>
              <a:rPr lang="cs-CZ" cap="none" smtClean="0">
                <a:latin typeface="Arial" charset="0"/>
              </a:rPr>
            </a:br>
            <a:endParaRPr lang="cs-CZ" cap="none" smtClean="0">
              <a:latin typeface="Arial" charset="0"/>
            </a:endParaRPr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150" cy="4873625"/>
          </a:xfrm>
        </p:spPr>
        <p:txBody>
          <a:bodyPr/>
          <a:lstStyle/>
          <a:p>
            <a:r>
              <a:rPr lang="cs-CZ" sz="3600" b="1" smtClean="0"/>
              <a:t>Splavováním nadbytku hnojiv z polí narůstají ve vodě řasy („voda kvete“)</a:t>
            </a:r>
          </a:p>
          <a:p>
            <a:endParaRPr lang="cs-CZ" sz="3600" b="1" smtClean="0"/>
          </a:p>
          <a:p>
            <a:r>
              <a:rPr lang="cs-CZ" sz="3600" b="1" smtClean="0"/>
              <a:t>Řasy odčerpávají kyslík z vody </a:t>
            </a:r>
          </a:p>
          <a:p>
            <a:r>
              <a:rPr lang="cs-CZ" sz="3600" b="1" smtClean="0"/>
              <a:t>Pro živočichy nedostatek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b="1" cap="none" smtClean="0"/>
              <a:t>DŮSLEDKY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4000" b="1" smtClean="0"/>
              <a:t>Úhyn živočichů</a:t>
            </a:r>
          </a:p>
          <a:p>
            <a:r>
              <a:rPr lang="cs-CZ" sz="4000" b="1" smtClean="0"/>
              <a:t>Narušení rovnováhy ve vodních tocích</a:t>
            </a:r>
          </a:p>
          <a:p>
            <a:endParaRPr lang="cs-CZ" sz="4000" b="1" smtClean="0"/>
          </a:p>
        </p:txBody>
      </p:sp>
      <p:sp>
        <p:nvSpPr>
          <p:cNvPr id="15364" name="TextovéPole 3"/>
          <p:cNvSpPr txBox="1">
            <a:spLocks noChangeArrowheads="1"/>
          </p:cNvSpPr>
          <p:nvPr/>
        </p:nvSpPr>
        <p:spPr bwMode="auto">
          <a:xfrm rot="10800000" flipH="1">
            <a:off x="-1234359" y="6421281"/>
            <a:ext cx="45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cs-CZ" sz="800" dirty="0">
              <a:latin typeface="Century Schoolbook" pitchFamily="18" charset="0"/>
            </a:endParaRPr>
          </a:p>
          <a:p>
            <a:endParaRPr lang="cs-CZ" sz="800" dirty="0">
              <a:latin typeface="Century Schoolbook" pitchFamily="18" charset="0"/>
            </a:endParaRPr>
          </a:p>
          <a:p>
            <a:endParaRPr lang="cs-CZ" sz="800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750" y="1127125"/>
            <a:ext cx="7467600" cy="48736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92150"/>
            <a:ext cx="7653338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ovéPole 3"/>
          <p:cNvSpPr txBox="1">
            <a:spLocks noChangeArrowheads="1"/>
          </p:cNvSpPr>
          <p:nvPr/>
        </p:nvSpPr>
        <p:spPr bwMode="auto">
          <a:xfrm>
            <a:off x="684213" y="6237288"/>
            <a:ext cx="45767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  <a:hlinkClick r:id="rId3"/>
              </a:rPr>
              <a:t>http://cs.wikipedia.org/wiki/Eutrofizace</a:t>
            </a:r>
            <a:endParaRPr lang="cs-CZ">
              <a:latin typeface="Century Schoolbook" pitchFamily="18" charset="0"/>
            </a:endParaRPr>
          </a:p>
          <a:p>
            <a:endParaRPr lang="cs-CZ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b="1" cap="none" smtClean="0"/>
              <a:t>OPATŘENÍ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4000" b="1" smtClean="0"/>
              <a:t>Omezením splachování hnojiv z půd</a:t>
            </a:r>
          </a:p>
          <a:p>
            <a:r>
              <a:rPr lang="cs-CZ" sz="4000" b="1" smtClean="0"/>
              <a:t>Čištěním odpadních vod</a:t>
            </a:r>
          </a:p>
          <a:p>
            <a:r>
              <a:rPr lang="cs-CZ" sz="4000" b="1" smtClean="0"/>
              <a:t>Používání bezfosfátových pracích prostředků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b="1" cap="none" smtClean="0"/>
              <a:t>ZDROJE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2000" smtClean="0">
                <a:hlinkClick r:id="rId2"/>
              </a:rPr>
              <a:t>http</a:t>
            </a:r>
            <a:r>
              <a:rPr lang="cs-CZ" sz="2000" smtClean="0">
                <a:hlinkClick r:id="rId2"/>
              </a:rPr>
              <a:t>://</a:t>
            </a:r>
            <a:r>
              <a:rPr lang="cs-CZ" sz="2000" smtClean="0">
                <a:hlinkClick r:id="rId2"/>
              </a:rPr>
              <a:t>cs.wikipedia.org/wiki/Soubor:Scheme_eutrophication_cs.svg</a:t>
            </a:r>
            <a:endParaRPr lang="cs-CZ" sz="2000" smtClean="0"/>
          </a:p>
          <a:p>
            <a:endParaRPr lang="cs-CZ" sz="2000" dirty="0" smtClean="0">
              <a:latin typeface="Arial" charset="0"/>
            </a:endParaRP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dirty="0" smtClean="0"/>
              <a:t>BENEŠ, Pavel. </a:t>
            </a:r>
            <a:r>
              <a:rPr lang="cs-CZ" sz="1800" i="1" dirty="0" smtClean="0"/>
              <a:t>Základy praktické chemie</a:t>
            </a:r>
            <a:r>
              <a:rPr lang="cs-CZ" sz="1800" dirty="0" smtClean="0"/>
              <a:t>: </a:t>
            </a:r>
            <a:r>
              <a:rPr lang="cs-CZ" sz="1800" i="1" dirty="0" smtClean="0"/>
              <a:t>pro 8. ročník ZŠ</a:t>
            </a:r>
            <a:r>
              <a:rPr lang="cs-CZ" sz="1800" dirty="0" smtClean="0"/>
              <a:t>. 1. vydání. Praha: Nakladatelství Fortuna, 1999, s. 79. ISBN 80-7168-879-7.</a:t>
            </a:r>
          </a:p>
          <a:p>
            <a:endParaRPr lang="cs-CZ" sz="2000" dirty="0" smtClean="0">
              <a:latin typeface="Arial" charset="0"/>
            </a:endParaRPr>
          </a:p>
          <a:p>
            <a:endParaRPr lang="cs-CZ" sz="2000" dirty="0" smtClean="0">
              <a:latin typeface="Arial" charset="0"/>
            </a:endParaRPr>
          </a:p>
          <a:p>
            <a:endParaRPr lang="cs-CZ" sz="2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</TotalTime>
  <Words>66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EUTROFIZACE </vt:lpstr>
      <vt:lpstr>Snímek 3</vt:lpstr>
      <vt:lpstr>DŮSLEDKY</vt:lpstr>
      <vt:lpstr>Snímek 5</vt:lpstr>
      <vt:lpstr>OPATŘENÍ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Matěnová</dc:creator>
  <cp:lastModifiedBy>Dum</cp:lastModifiedBy>
  <cp:revision>6</cp:revision>
  <dcterms:created xsi:type="dcterms:W3CDTF">2013-06-07T07:26:49Z</dcterms:created>
  <dcterms:modified xsi:type="dcterms:W3CDTF">2013-10-07T17:17:57Z</dcterms:modified>
</cp:coreProperties>
</file>