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554" y="-5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VY_32_INOVACE_07_ČJ2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Irena Königsmarková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Procvičování skupin </a:t>
          </a:r>
          <a:r>
            <a:rPr lang="cs-CZ" sz="2000" dirty="0" err="1" smtClean="0"/>
            <a:t>dě</a:t>
          </a:r>
          <a:r>
            <a:rPr lang="cs-CZ" sz="2000" dirty="0" smtClean="0"/>
            <a:t>, tě, ně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Irena Königsmarková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VY_32_INOVACE_07_ČJ2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Procvičování skupin </a:t>
          </a:r>
          <a:r>
            <a:rPr lang="cs-CZ" sz="2000" kern="1200" dirty="0" err="1" smtClean="0"/>
            <a:t>dě</a:t>
          </a:r>
          <a:r>
            <a:rPr lang="cs-CZ" sz="2000" kern="1200" dirty="0" smtClean="0"/>
            <a:t>, tě, ně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31696491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67544" y="6237312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7258050" algn="l"/>
              </a:tabLst>
            </a:pPr>
            <a:r>
              <a:rPr lang="cs-CZ" dirty="0" smtClean="0"/>
              <a:t>14.2.2012 	2.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ANOTACE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žáky 2. </a:t>
            </a:r>
            <a:r>
              <a:rPr lang="cs-CZ" smtClean="0"/>
              <a:t>třídy ZŠ</a:t>
            </a:r>
            <a:endParaRPr lang="cs-CZ" dirty="0" smtClean="0"/>
          </a:p>
          <a:p>
            <a:r>
              <a:rPr lang="cs-CZ" dirty="0" smtClean="0"/>
              <a:t>procvičuje používání skupin </a:t>
            </a:r>
            <a:r>
              <a:rPr lang="cs-CZ" dirty="0" err="1" smtClean="0"/>
              <a:t>dě</a:t>
            </a:r>
            <a:r>
              <a:rPr lang="cs-CZ" dirty="0" smtClean="0"/>
              <a:t>, tě, ně</a:t>
            </a:r>
          </a:p>
          <a:p>
            <a:r>
              <a:rPr lang="cs-CZ" dirty="0" smtClean="0"/>
              <a:t>je vhodný pro použití na interaktivní tabuli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896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ZAKROUŽKUJ SKUPINY DĚ, TĚ, NĚ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5000"/>
              </a:spcAft>
            </a:pPr>
            <a:r>
              <a:rPr lang="cs-CZ" dirty="0" smtClean="0">
                <a:solidFill>
                  <a:srgbClr val="FF0000"/>
                </a:solidFill>
              </a:rPr>
              <a:t>Andělka, děda, děti, dědeček, lodě, mládě</a:t>
            </a:r>
          </a:p>
          <a:p>
            <a:pPr>
              <a:spcAft>
                <a:spcPts val="5000"/>
              </a:spcAft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š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těně, Štěpánka, tělocvik, hlasitě, štědrý</a:t>
            </a:r>
          </a:p>
          <a:p>
            <a:pPr>
              <a:spcAft>
                <a:spcPts val="5000"/>
              </a:spcAft>
            </a:pPr>
            <a:r>
              <a:rPr lang="cs-CZ" dirty="0">
                <a:solidFill>
                  <a:schemeClr val="accent3">
                    <a:lumMod val="75000"/>
                  </a:schemeClr>
                </a:solidFill>
              </a:rPr>
              <a:t>s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lůně, někdo, zadumaně, divně, ustaraně</a:t>
            </a:r>
          </a:p>
        </p:txBody>
      </p:sp>
    </p:spTree>
    <p:extLst>
      <p:ext uri="{BB962C8B-B14F-4D97-AF65-F5344CB8AC3E}">
        <p14:creationId xmlns:p14="http://schemas.microsoft.com/office/powerpoint/2010/main" val="4008591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cap="all" dirty="0" smtClean="0"/>
              <a:t>Slož slova ze slabik</a:t>
            </a:r>
            <a:endParaRPr lang="cs-CZ" b="1" u="sng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lvl="1" indent="0">
              <a:buNone/>
            </a:pPr>
            <a:r>
              <a:rPr lang="cs-CZ" sz="4000" dirty="0">
                <a:solidFill>
                  <a:schemeClr val="accent3">
                    <a:lumMod val="75000"/>
                  </a:schemeClr>
                </a:solidFill>
              </a:rPr>
              <a:t>t</a:t>
            </a:r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ě 	</a:t>
            </a:r>
            <a:r>
              <a:rPr lang="cs-CZ" sz="4000" dirty="0" smtClean="0">
                <a:solidFill>
                  <a:srgbClr val="00B0F0"/>
                </a:solidFill>
              </a:rPr>
              <a:t>ně 	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4000" dirty="0" err="1" smtClean="0">
                <a:solidFill>
                  <a:schemeClr val="accent6">
                    <a:lumMod val="75000"/>
                  </a:schemeClr>
                </a:solidFill>
              </a:rPr>
              <a:t>ště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 			</a:t>
            </a:r>
            <a:r>
              <a:rPr lang="cs-CZ" sz="4000" dirty="0" err="1" smtClean="0"/>
              <a:t>slů</a:t>
            </a:r>
            <a:endParaRPr lang="cs-CZ" sz="4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r>
              <a:rPr lang="cs-CZ" sz="4000" dirty="0">
                <a:solidFill>
                  <a:srgbClr val="7030A0"/>
                </a:solidFill>
              </a:rPr>
              <a:t>t</a:t>
            </a:r>
            <a:r>
              <a:rPr lang="cs-CZ" sz="4000" dirty="0" smtClean="0">
                <a:solidFill>
                  <a:srgbClr val="7030A0"/>
                </a:solidFill>
              </a:rPr>
              <a:t>řeš 		</a:t>
            </a:r>
            <a:r>
              <a:rPr lang="cs-CZ" sz="4000" dirty="0" err="1" smtClean="0">
                <a:solidFill>
                  <a:srgbClr val="FF0066"/>
                </a:solidFill>
              </a:rPr>
              <a:t>dě</a:t>
            </a:r>
            <a:r>
              <a:rPr lang="cs-CZ" sz="4000" dirty="0" smtClean="0">
                <a:solidFill>
                  <a:srgbClr val="FF0066"/>
                </a:solidFill>
              </a:rPr>
              <a:t> 				</a:t>
            </a:r>
            <a:r>
              <a:rPr lang="cs-CZ" sz="4000" dirty="0" err="1" smtClean="0">
                <a:solidFill>
                  <a:srgbClr val="FFFF00"/>
                </a:solidFill>
              </a:rPr>
              <a:t>dě</a:t>
            </a:r>
            <a:endParaRPr lang="cs-CZ" sz="4000" dirty="0" smtClean="0">
              <a:solidFill>
                <a:srgbClr val="FFFF00"/>
              </a:solidFill>
            </a:endParaRPr>
          </a:p>
          <a:p>
            <a:pPr marL="457200" lvl="1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		tě  			</a:t>
            </a:r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ně</a:t>
            </a:r>
            <a:r>
              <a:rPr lang="cs-CZ" sz="4000" dirty="0" smtClean="0">
                <a:solidFill>
                  <a:srgbClr val="7030A0"/>
                </a:solidFill>
              </a:rPr>
              <a:t>				ně</a:t>
            </a:r>
            <a:endParaRPr lang="cs-CZ" sz="4000" dirty="0">
              <a:solidFill>
                <a:srgbClr val="7030A0"/>
              </a:solidFill>
            </a:endParaRPr>
          </a:p>
          <a:p>
            <a:pPr marL="457200" lvl="1" indent="0">
              <a:buNone/>
            </a:pPr>
            <a:r>
              <a:rPr lang="cs-CZ" sz="4000" dirty="0" smtClean="0">
                <a:solidFill>
                  <a:srgbClr val="FFFF00"/>
                </a:solidFill>
              </a:rPr>
              <a:t>	da   			</a:t>
            </a:r>
            <a:r>
              <a:rPr lang="cs-CZ" sz="4000" dirty="0" err="1" smtClean="0">
                <a:solidFill>
                  <a:srgbClr val="FF0000"/>
                </a:solidFill>
              </a:rPr>
              <a:t>ko</a:t>
            </a:r>
            <a:r>
              <a:rPr lang="cs-CZ" sz="4000" dirty="0" smtClean="0"/>
              <a:t>			ně 	</a:t>
            </a:r>
          </a:p>
          <a:p>
            <a:pPr marL="457200" lvl="1" indent="0">
              <a:buNone/>
            </a:pPr>
            <a:r>
              <a:rPr lang="cs-CZ" sz="4000" dirty="0" smtClean="0">
                <a:solidFill>
                  <a:schemeClr val="accent3">
                    <a:lumMod val="75000"/>
                  </a:schemeClr>
                </a:solidFill>
              </a:rPr>
              <a:t>sto  		</a:t>
            </a:r>
            <a:r>
              <a:rPr lang="cs-CZ" sz="4000" dirty="0" smtClean="0">
                <a:solidFill>
                  <a:srgbClr val="00B0F0"/>
                </a:solidFill>
              </a:rPr>
              <a:t>co			</a:t>
            </a:r>
            <a:r>
              <a:rPr lang="cs-CZ" sz="4000" dirty="0" err="1" smtClean="0">
                <a:solidFill>
                  <a:srgbClr val="FF0066"/>
                </a:solidFill>
              </a:rPr>
              <a:t>lo</a:t>
            </a:r>
            <a:endParaRPr lang="cs-CZ" sz="4000" dirty="0">
              <a:solidFill>
                <a:srgbClr val="FF0066"/>
              </a:solidFill>
            </a:endParaRPr>
          </a:p>
          <a:p>
            <a:pPr marL="457200" lvl="1" indent="0">
              <a:buNone/>
            </a:pPr>
            <a:endParaRPr lang="cs-CZ" sz="4000" dirty="0">
              <a:solidFill>
                <a:srgbClr val="00B0F0"/>
              </a:solidFill>
            </a:endParaRPr>
          </a:p>
          <a:p>
            <a:pPr marL="457200" lvl="1" indent="0">
              <a:buNone/>
            </a:pPr>
            <a:endParaRPr lang="cs-CZ" sz="4000" dirty="0" smtClean="0"/>
          </a:p>
        </p:txBody>
      </p:sp>
    </p:spTree>
    <p:extLst>
      <p:ext uri="{BB962C8B-B14F-4D97-AF65-F5344CB8AC3E}">
        <p14:creationId xmlns:p14="http://schemas.microsoft.com/office/powerpoint/2010/main" val="1842629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DOPLŇ - DĚ, TĚ, NĚ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spcAft>
                <a:spcPts val="4000"/>
              </a:spcAft>
              <a:buNone/>
            </a:pPr>
            <a:r>
              <a:rPr lang="cs-CZ" dirty="0" smtClean="0"/>
              <a:t>--deček šel na houby. Š--ně u--</a:t>
            </a:r>
            <a:r>
              <a:rPr lang="cs-CZ" dirty="0" err="1" smtClean="0"/>
              <a:t>lalo</a:t>
            </a:r>
            <a:r>
              <a:rPr lang="cs-CZ" dirty="0" smtClean="0"/>
              <a:t> loužičku. </a:t>
            </a:r>
            <a:r>
              <a:rPr lang="cs-CZ" dirty="0" err="1" smtClean="0"/>
              <a:t>Ko</a:t>
            </a:r>
            <a:r>
              <a:rPr lang="cs-CZ" dirty="0" smtClean="0"/>
              <a:t>--spí v pelíšku. Maminka válí --sto. Venku s--</a:t>
            </a:r>
            <a:r>
              <a:rPr lang="cs-CZ" dirty="0" err="1" smtClean="0"/>
              <a:t>ží</a:t>
            </a:r>
            <a:r>
              <a:rPr lang="cs-CZ" dirty="0" smtClean="0"/>
              <a:t>. Babička koupila </a:t>
            </a:r>
            <a:r>
              <a:rPr lang="cs-CZ" dirty="0" err="1" smtClean="0"/>
              <a:t>sá</a:t>
            </a:r>
            <a:r>
              <a:rPr lang="cs-CZ" dirty="0" smtClean="0"/>
              <a:t>--. Nezapomeň po--kovat. Na </a:t>
            </a:r>
            <a:r>
              <a:rPr lang="cs-CZ" dirty="0" err="1" smtClean="0"/>
              <a:t>zahra</a:t>
            </a:r>
            <a:r>
              <a:rPr lang="cs-CZ" dirty="0" smtClean="0"/>
              <a:t>-- kvetou stromy. </a:t>
            </a:r>
          </a:p>
        </p:txBody>
      </p:sp>
    </p:spTree>
    <p:extLst>
      <p:ext uri="{BB962C8B-B14F-4D97-AF65-F5344CB8AC3E}">
        <p14:creationId xmlns:p14="http://schemas.microsoft.com/office/powerpoint/2010/main" val="2947395705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54</TotalTime>
  <Words>147</Words>
  <Application>Microsoft Office PowerPoint</Application>
  <PresentationFormat>Předvádění na obrazovce (4:3)</PresentationFormat>
  <Paragraphs>21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ŠABLONA</vt:lpstr>
      <vt:lpstr>Prezentace aplikace PowerPoint</vt:lpstr>
      <vt:lpstr>ANOTACE</vt:lpstr>
      <vt:lpstr>ZAKROUŽKUJ SKUPINY DĚ, TĚ, NĚ</vt:lpstr>
      <vt:lpstr>Slož slova ze slabik</vt:lpstr>
      <vt:lpstr>DOPLŇ - DĚ, TĚ, 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Irena Königsmarková</dc:creator>
  <cp:lastModifiedBy>Aleš Polívka</cp:lastModifiedBy>
  <cp:revision>11</cp:revision>
  <dcterms:created xsi:type="dcterms:W3CDTF">2012-01-22T18:32:54Z</dcterms:created>
  <dcterms:modified xsi:type="dcterms:W3CDTF">2012-03-15T18:34:48Z</dcterms:modified>
</cp:coreProperties>
</file>