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Mgr.Irena</a:t>
          </a:r>
          <a:r>
            <a:rPr lang="cs-CZ" sz="2000" dirty="0" smtClean="0"/>
            <a:t>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Synonyma, antonyma-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Mgr.Irena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Synonyma, antonyma- procvičování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334731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ročníku ZŠ</a:t>
            </a:r>
          </a:p>
          <a:p>
            <a:r>
              <a:rPr lang="cs-CZ" dirty="0" smtClean="0"/>
              <a:t>je vhodný pro použití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35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VYZNAČ SYNONYMA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málo     král    chlapec    trochu  </a:t>
            </a:r>
          </a:p>
          <a:p>
            <a:pPr marL="0"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vládce    hoch    dům    běží    vila</a:t>
            </a:r>
          </a:p>
          <a:p>
            <a:pPr marL="0"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utíká    potrava    otec    jídlo    táta         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49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SPOJ ANTONYMA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široký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veselý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světlo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nahoře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ano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ne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tma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dole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úzký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smutný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05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84</TotalTime>
  <Words>69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ŠABLONA</vt:lpstr>
      <vt:lpstr>Prezentace aplikace PowerPoint</vt:lpstr>
      <vt:lpstr>ANOTACE</vt:lpstr>
      <vt:lpstr>VYZNAČ SYNONYMA</vt:lpstr>
      <vt:lpstr>SPOJ ANTONYMA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Königsmarková</dc:creator>
  <cp:lastModifiedBy>Aleš Polívka</cp:lastModifiedBy>
  <cp:revision>9</cp:revision>
  <dcterms:created xsi:type="dcterms:W3CDTF">2012-01-11T20:22:09Z</dcterms:created>
  <dcterms:modified xsi:type="dcterms:W3CDTF">2012-03-15T18:35:45Z</dcterms:modified>
</cp:coreProperties>
</file>