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64" r:id="rId1"/>
  </p:sldMasterIdLst>
  <p:sldIdLst>
    <p:sldId id="256" r:id="rId2"/>
    <p:sldId id="257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5.ROČNÍK_5_vzory </a:t>
          </a:r>
          <a:r>
            <a:rPr lang="cs-CZ" dirty="0" err="1" smtClean="0"/>
            <a:t>podst</a:t>
          </a:r>
          <a:r>
            <a:rPr lang="cs-CZ" dirty="0" smtClean="0"/>
            <a:t>. jmen rodu </a:t>
          </a:r>
          <a:r>
            <a:rPr lang="cs-CZ" dirty="0" smtClean="0"/>
            <a:t>středního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autor: VAŇOUSOVÁ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PRO </a:t>
          </a:r>
          <a:r>
            <a:rPr lang="cs-CZ" sz="1800" kern="1200" dirty="0" smtClean="0"/>
            <a:t>5.ROČNÍK_5_vzory </a:t>
          </a:r>
          <a:r>
            <a:rPr lang="cs-CZ" sz="1800" kern="1200" dirty="0" err="1" smtClean="0"/>
            <a:t>podst</a:t>
          </a:r>
          <a:r>
            <a:rPr lang="cs-CZ" sz="1800" kern="1200" dirty="0" smtClean="0"/>
            <a:t>. jmen rodu </a:t>
          </a:r>
          <a:r>
            <a:rPr lang="cs-CZ" sz="1800" kern="1200" dirty="0" smtClean="0"/>
            <a:t>středního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989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665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652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032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674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301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145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83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623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518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593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838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65" r:id="rId1"/>
    <p:sldLayoutId id="2147484166" r:id="rId2"/>
    <p:sldLayoutId id="2147484167" r:id="rId3"/>
    <p:sldLayoutId id="2147484168" r:id="rId4"/>
    <p:sldLayoutId id="2147484169" r:id="rId5"/>
    <p:sldLayoutId id="2147484170" r:id="rId6"/>
    <p:sldLayoutId id="2147484171" r:id="rId7"/>
    <p:sldLayoutId id="2147484172" r:id="rId8"/>
    <p:sldLayoutId id="2147484173" r:id="rId9"/>
    <p:sldLayoutId id="2147484174" r:id="rId10"/>
    <p:sldLayoutId id="21474841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45617298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</a:t>
            </a:r>
            <a:r>
              <a:rPr lang="cs-CZ" dirty="0" smtClean="0">
                <a:solidFill>
                  <a:schemeClr val="tx1"/>
                </a:solidFill>
              </a:rPr>
              <a:t>vzorů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podst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dirty="0">
                <a:solidFill>
                  <a:schemeClr val="tx1"/>
                </a:solidFill>
              </a:rPr>
              <a:t>j</a:t>
            </a:r>
            <a:r>
              <a:rPr lang="cs-CZ" dirty="0" smtClean="0">
                <a:solidFill>
                  <a:schemeClr val="tx1"/>
                </a:solidFill>
              </a:rPr>
              <a:t>men rodu středního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správně vzory podstatných jmen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5976522"/>
              </p:ext>
            </p:extLst>
          </p:nvPr>
        </p:nvGraphicFramePr>
        <p:xfrm>
          <a:off x="457200" y="1600200"/>
          <a:ext cx="8229600" cy="526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60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batole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nebe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světlo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rašeliniště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rajče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zrcadlo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srdce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kladivo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medvídě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nádobí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spáleniště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slovo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území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nebe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lišče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potrubí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mládě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novorozeně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0033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správně vzory podstatných jmen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1694364"/>
              </p:ext>
            </p:extLst>
          </p:nvPr>
        </p:nvGraphicFramePr>
        <p:xfrm>
          <a:off x="457200" y="1600200"/>
          <a:ext cx="8229600" cy="526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60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batole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nebe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moře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světlo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rašeliniště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moře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rajče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zrcadlo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srdce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moře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kladivo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medvídě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nádobí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spáleniště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moře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slovo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území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stavění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nebe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moře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lišče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potrubí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mládě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novorozeně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555776" y="2204864"/>
            <a:ext cx="1872208" cy="4653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660232" y="2204864"/>
            <a:ext cx="1944216" cy="4653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065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správně vzory podstatných jmen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9340109"/>
              </p:ext>
            </p:extLst>
          </p:nvPr>
        </p:nvGraphicFramePr>
        <p:xfrm>
          <a:off x="457200" y="1600200"/>
          <a:ext cx="8229600" cy="526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60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přísloví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veslo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kopyto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náledí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dříví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štěně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nemluvně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mládí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jehně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káčátko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krmivo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děvče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uhlí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stavidlo 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údolí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přízemí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kusadlo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strašidlo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567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správně vzory podstatných jmen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1180707"/>
              </p:ext>
            </p:extLst>
          </p:nvPr>
        </p:nvGraphicFramePr>
        <p:xfrm>
          <a:off x="457200" y="1600200"/>
          <a:ext cx="8229600" cy="526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60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přísloví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veslo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kopyto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náledí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dříví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štěně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nemluvně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mládí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jehně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káčátko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krmivo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děvče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uhlí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stavidlo 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údolí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přízemí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stavení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kusadlo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strašidlo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2483768" y="2204864"/>
            <a:ext cx="1872208" cy="4653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588224" y="2204864"/>
            <a:ext cx="1872208" cy="4653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701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801</TotalTime>
  <Words>169</Words>
  <Application>Microsoft Office PowerPoint</Application>
  <PresentationFormat>Předvádění na obrazovce (4:3)</PresentationFormat>
  <Paragraphs>126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Napiš správně vzory podstatných jmen</vt:lpstr>
      <vt:lpstr>Napiš správně vzory podstatných jmen</vt:lpstr>
      <vt:lpstr>Napiš správně vzory podstatných jmen</vt:lpstr>
      <vt:lpstr>Napiš správně vzory podstatných jmen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82</cp:revision>
  <dcterms:created xsi:type="dcterms:W3CDTF">2011-10-11T06:33:29Z</dcterms:created>
  <dcterms:modified xsi:type="dcterms:W3CDTF">2011-10-22T11:38:06Z</dcterms:modified>
</cp:coreProperties>
</file>