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3" r:id="rId5"/>
    <p:sldId id="265" r:id="rId6"/>
    <p:sldId id="266" r:id="rId7"/>
    <p:sldId id="267" r:id="rId8"/>
    <p:sldId id="268" r:id="rId9"/>
    <p:sldId id="269" r:id="rId10"/>
    <p:sldId id="271" r:id="rId11"/>
    <p:sldId id="273" r:id="rId12"/>
    <p:sldId id="274" r:id="rId13"/>
    <p:sldId id="275" r:id="rId14"/>
    <p:sldId id="277" r:id="rId15"/>
    <p:sldId id="278" r:id="rId16"/>
    <p:sldId id="281" r:id="rId17"/>
    <p:sldId id="279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3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18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18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54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15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724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92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18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0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691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4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4D0D5-0BED-4E11-8D39-06D2B152BA7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7E945-C0F4-462B-8C94-1720560D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067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5081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357" y="-32654"/>
            <a:ext cx="9183357" cy="6887518"/>
          </a:xfrm>
        </p:spPr>
      </p:pic>
      <p:sp>
        <p:nvSpPr>
          <p:cNvPr id="6" name="TextovéPole 5"/>
          <p:cNvSpPr txBox="1"/>
          <p:nvPr/>
        </p:nvSpPr>
        <p:spPr>
          <a:xfrm>
            <a:off x="611560" y="548680"/>
            <a:ext cx="444352" cy="707886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5615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605408" y="548680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69017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357" y="21352"/>
            <a:ext cx="9183357" cy="6887518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764704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9734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862" b="-3862"/>
          <a:stretch/>
        </p:blipFill>
        <p:spPr>
          <a:xfrm>
            <a:off x="0" y="-531440"/>
            <a:ext cx="9144000" cy="73894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692696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37429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489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540831" y="476672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40283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489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749424" y="499598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4903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489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836712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7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02040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489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693231" y="731315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8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4944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489"/>
            <a:ext cx="9144001" cy="6858001"/>
          </a:xfrm>
        </p:spPr>
      </p:pic>
      <p:sp>
        <p:nvSpPr>
          <p:cNvPr id="3" name="TextovéPole 2"/>
          <p:cNvSpPr txBox="1"/>
          <p:nvPr/>
        </p:nvSpPr>
        <p:spPr>
          <a:xfrm>
            <a:off x="798240" y="615456"/>
            <a:ext cx="44435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82328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36"/>
            <a:ext cx="9148182" cy="6861136"/>
          </a:xfrm>
        </p:spPr>
      </p:pic>
      <p:sp>
        <p:nvSpPr>
          <p:cNvPr id="3" name="TextovéPole 2"/>
          <p:cNvSpPr txBox="1"/>
          <p:nvPr/>
        </p:nvSpPr>
        <p:spPr>
          <a:xfrm>
            <a:off x="683567" y="626785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2879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190" y="-14652"/>
            <a:ext cx="9163536" cy="6872652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908720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9278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81" b="24324"/>
          <a:stretch/>
        </p:blipFill>
        <p:spPr>
          <a:xfrm>
            <a:off x="0" y="-342900"/>
            <a:ext cx="9144000" cy="7612380"/>
          </a:xfrm>
        </p:spPr>
      </p:pic>
      <p:sp>
        <p:nvSpPr>
          <p:cNvPr id="6" name="TextovéPole 5"/>
          <p:cNvSpPr txBox="1"/>
          <p:nvPr/>
        </p:nvSpPr>
        <p:spPr>
          <a:xfrm>
            <a:off x="691588" y="338753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1610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6885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623" y="482769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5291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5216" y="548680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7476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6" name="TextovéPole 5"/>
          <p:cNvSpPr txBox="1"/>
          <p:nvPr/>
        </p:nvSpPr>
        <p:spPr>
          <a:xfrm>
            <a:off x="776861" y="482769"/>
            <a:ext cx="70403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71656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185140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:</a:t>
            </a:r>
          </a:p>
          <a:p>
            <a:r>
              <a:rPr lang="cs-CZ" dirty="0" smtClean="0"/>
              <a:t>1. jablka</a:t>
            </a:r>
          </a:p>
          <a:p>
            <a:r>
              <a:rPr lang="cs-CZ" dirty="0" smtClean="0"/>
              <a:t>2. banány</a:t>
            </a:r>
          </a:p>
          <a:p>
            <a:r>
              <a:rPr lang="cs-CZ" dirty="0" smtClean="0"/>
              <a:t>3. kiwi</a:t>
            </a:r>
          </a:p>
          <a:p>
            <a:r>
              <a:rPr lang="cs-CZ" dirty="0" smtClean="0"/>
              <a:t>4. mango</a:t>
            </a:r>
          </a:p>
          <a:p>
            <a:r>
              <a:rPr lang="cs-CZ" dirty="0" smtClean="0"/>
              <a:t>5. jahody</a:t>
            </a:r>
          </a:p>
          <a:p>
            <a:r>
              <a:rPr lang="cs-CZ" dirty="0" smtClean="0"/>
              <a:t>6. broskve</a:t>
            </a:r>
          </a:p>
          <a:p>
            <a:r>
              <a:rPr lang="cs-CZ" dirty="0" smtClean="0"/>
              <a:t>7. nektarinky</a:t>
            </a:r>
          </a:p>
          <a:p>
            <a:r>
              <a:rPr lang="cs-CZ" dirty="0" smtClean="0"/>
              <a:t>8. pomeranče</a:t>
            </a:r>
          </a:p>
          <a:p>
            <a:r>
              <a:rPr lang="cs-CZ" dirty="0" smtClean="0"/>
              <a:t>9.  hrušky</a:t>
            </a:r>
          </a:p>
          <a:p>
            <a:r>
              <a:rPr lang="cs-CZ" dirty="0" smtClean="0"/>
              <a:t>10. grepy</a:t>
            </a:r>
          </a:p>
          <a:p>
            <a:r>
              <a:rPr lang="cs-CZ" dirty="0" smtClean="0"/>
              <a:t>11. citróny</a:t>
            </a:r>
          </a:p>
          <a:p>
            <a:r>
              <a:rPr lang="cs-CZ" dirty="0" smtClean="0"/>
              <a:t>12. švestky</a:t>
            </a:r>
          </a:p>
          <a:p>
            <a:r>
              <a:rPr lang="cs-CZ" dirty="0" smtClean="0"/>
              <a:t>13. třešně</a:t>
            </a:r>
          </a:p>
          <a:p>
            <a:r>
              <a:rPr lang="cs-CZ" dirty="0" smtClean="0"/>
              <a:t>14. meruňky</a:t>
            </a:r>
          </a:p>
          <a:p>
            <a:r>
              <a:rPr lang="cs-CZ" dirty="0" smtClean="0"/>
              <a:t>15. hroznové víno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52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348880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č.12 - http</a:t>
            </a:r>
            <a:r>
              <a:rPr lang="cs-CZ" dirty="0"/>
              <a:t>://www.garten.cz/images_data/4257-slivone-0.jpg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1484784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  1- 11 autor Mgr. </a:t>
            </a:r>
            <a:r>
              <a:rPr lang="cs-CZ" dirty="0" err="1" smtClean="0"/>
              <a:t>Heppnerová</a:t>
            </a:r>
            <a:r>
              <a:rPr lang="cs-CZ" dirty="0" smtClean="0"/>
              <a:t> Eva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3244334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č. 13 - www.novyvek.cz</a:t>
            </a:r>
            <a:r>
              <a:rPr lang="cs-CZ" dirty="0"/>
              <a:t>/ </a:t>
            </a:r>
            <a:r>
              <a:rPr lang="cs-CZ" dirty="0" err="1"/>
              <a:t>pics_cl</a:t>
            </a:r>
            <a:r>
              <a:rPr lang="cs-CZ" dirty="0"/>
              <a:t>/cla_157_1.jpg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221088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č. 14 - 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cs-CZ" dirty="0"/>
              <a:t>- img.blesk.cz/</a:t>
            </a:r>
            <a:r>
              <a:rPr lang="cs-CZ" dirty="0" err="1"/>
              <a:t>img</a:t>
            </a:r>
            <a:r>
              <a:rPr lang="cs-CZ" dirty="0"/>
              <a:t>/1/ full/193007_ovoce-merunky.jpg</a:t>
            </a:r>
          </a:p>
        </p:txBody>
      </p:sp>
    </p:spTree>
    <p:extLst>
      <p:ext uri="{BB962C8B-B14F-4D97-AF65-F5344CB8AC3E}">
        <p14:creationId xmlns:p14="http://schemas.microsoft.com/office/powerpoint/2010/main" val="64568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over/>
      </p:transition>
    </mc:Choice>
    <mc:Fallback xmlns="">
      <p:transition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780</TotalTime>
  <Words>96</Words>
  <Application>Microsoft Office PowerPoint</Application>
  <PresentationFormat>Předvádění na obrazovce (4:3)</PresentationFormat>
  <Paragraphs>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15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14</cp:revision>
  <dcterms:created xsi:type="dcterms:W3CDTF">2011-04-26T05:49:59Z</dcterms:created>
  <dcterms:modified xsi:type="dcterms:W3CDTF">2011-05-02T21:40:18Z</dcterms:modified>
</cp:coreProperties>
</file>