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19672" y="260648"/>
            <a:ext cx="7272808" cy="6048672"/>
            <a:chOff x="1368152" y="260648"/>
            <a:chExt cx="727280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368152" y="2492896"/>
              <a:ext cx="727280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čtverce  ve čtvercové síti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3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čtverce ve čtvercové síti.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3762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1988840"/>
            <a:ext cx="7772400" cy="244827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čtverce </a:t>
            </a:r>
          </a:p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 čtvercové síti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VY_42_INOVACE_17_Rýsování čtverce ve čtvercové síti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268760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92211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Narýsujte čtverec KLMN</a:t>
            </a:r>
            <a:br>
              <a:rPr lang="cs-CZ" sz="32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32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o velikosti k = 4 cm do čtvercové sítě</a:t>
            </a:r>
            <a:endParaRPr lang="cs-CZ" sz="3200" b="1" dirty="0">
              <a:ln w="18000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764704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95536" y="404664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980728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95535" y="40466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908720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95535" y="40466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836712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95535" y="40466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92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Narýsujte čtverec KLMN  o velikosti k = 4 cm do čtvercové sítě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3</cp:revision>
  <dcterms:created xsi:type="dcterms:W3CDTF">2012-01-01T20:20:21Z</dcterms:created>
  <dcterms:modified xsi:type="dcterms:W3CDTF">2012-01-03T19:41:32Z</dcterms:modified>
</cp:coreProperties>
</file>