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VY_32_INOVACE_18_ČJ2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Souhrnné procvičování pravopisu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VY_32_INOVACE_18_ČJ2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Souhrnné procvičování pravopisu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234644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 ZŠ</a:t>
            </a:r>
          </a:p>
          <a:p>
            <a:r>
              <a:rPr lang="cs-CZ" dirty="0" smtClean="0"/>
              <a:t>je vhodný pro použití na interaktivní tabuli a jako pracovní list</a:t>
            </a:r>
          </a:p>
          <a:p>
            <a:r>
              <a:rPr lang="cs-CZ" dirty="0" smtClean="0"/>
              <a:t>procvičuje získané pravopisné vědomosti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029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U, Ú, 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_</a:t>
            </a:r>
            <a:r>
              <a:rPr lang="cs-CZ" dirty="0" err="1" smtClean="0"/>
              <a:t>cho</a:t>
            </a:r>
            <a:r>
              <a:rPr lang="cs-CZ" dirty="0" smtClean="0"/>
              <a:t>,        </a:t>
            </a:r>
            <a:r>
              <a:rPr lang="cs-CZ" dirty="0" err="1" smtClean="0"/>
              <a:t>h_l</a:t>
            </a:r>
            <a:r>
              <a:rPr lang="cs-CZ" dirty="0" smtClean="0"/>
              <a:t>,         šest sešit_,         černý </a:t>
            </a:r>
            <a:r>
              <a:rPr lang="cs-CZ" dirty="0" err="1" smtClean="0"/>
              <a:t>k_ň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g_ma</a:t>
            </a:r>
            <a:r>
              <a:rPr lang="cs-CZ" dirty="0" smtClean="0"/>
              <a:t>,        </a:t>
            </a:r>
            <a:r>
              <a:rPr lang="cs-CZ" dirty="0" err="1" smtClean="0"/>
              <a:t>bor_vka</a:t>
            </a:r>
            <a:r>
              <a:rPr lang="cs-CZ" dirty="0" smtClean="0"/>
              <a:t>,          </a:t>
            </a:r>
            <a:r>
              <a:rPr lang="cs-CZ" dirty="0" err="1" smtClean="0"/>
              <a:t>tr_bka</a:t>
            </a:r>
            <a:r>
              <a:rPr lang="cs-CZ" dirty="0" smtClean="0"/>
              <a:t>,        </a:t>
            </a:r>
            <a:r>
              <a:rPr lang="cs-CZ" dirty="0" err="1" smtClean="0"/>
              <a:t>hol_b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malé </a:t>
            </a:r>
            <a:r>
              <a:rPr lang="cs-CZ" dirty="0" err="1" smtClean="0"/>
              <a:t>k_ře</a:t>
            </a:r>
            <a:r>
              <a:rPr lang="cs-CZ" dirty="0" smtClean="0"/>
              <a:t>,         červená </a:t>
            </a:r>
            <a:r>
              <a:rPr lang="cs-CZ" dirty="0" err="1" smtClean="0"/>
              <a:t>r_že</a:t>
            </a:r>
            <a:r>
              <a:rPr lang="cs-CZ" dirty="0" smtClean="0"/>
              <a:t>,          </a:t>
            </a:r>
            <a:r>
              <a:rPr lang="cs-CZ" dirty="0" err="1" smtClean="0"/>
              <a:t>pot_ček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ptačí </a:t>
            </a:r>
            <a:r>
              <a:rPr lang="cs-CZ" dirty="0" err="1" smtClean="0"/>
              <a:t>b_dka</a:t>
            </a:r>
            <a:r>
              <a:rPr lang="cs-CZ" dirty="0" smtClean="0"/>
              <a:t>,             malý </a:t>
            </a:r>
            <a:r>
              <a:rPr lang="cs-CZ" dirty="0" err="1" smtClean="0"/>
              <a:t>d_m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C3Y3DI28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789331" cy="69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rena\AppData\Local\Microsoft\Windows\Temporary Internet Files\Content.IE5\45LCRWKN\MC900356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44147"/>
            <a:ext cx="646024" cy="9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rena\AppData\Local\Microsoft\Windows\Temporary Internet Files\Content.IE5\IMDX1VHW\MC900199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954" y="1545089"/>
            <a:ext cx="722006" cy="47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rena\AppData\Local\Microsoft\Windows\Temporary Internet Files\Content.IE5\IMDX1VHW\MC9002986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1" y="1556792"/>
            <a:ext cx="648071" cy="51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rena\AppData\Local\Microsoft\Windows\Temporary Internet Files\Content.IE5\42MYQ0C5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04" y="2708920"/>
            <a:ext cx="825055" cy="693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Irena\AppData\Local\Microsoft\Windows\Temporary Internet Files\Content.IE5\C3Y3DI28\MC90043690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562" y="2792341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rena\AppData\Local\Microsoft\Windows\Temporary Internet Files\Content.IE5\45LCRWKN\MC9004125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52380"/>
            <a:ext cx="704541" cy="32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rena\AppData\Local\Microsoft\Windows\Temporary Internet Files\Content.IE5\IMDX1VHW\MC9001092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298" y="2595655"/>
            <a:ext cx="759433" cy="80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Irena\AppData\Local\Microsoft\Windows\Temporary Internet Files\Content.IE5\42MYQ0C5\MC90043637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06" y="371703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Irena\AppData\Local\Microsoft\Windows\Temporary Internet Files\Content.IE5\IMDX1VHW\MC9004137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249" y="3866659"/>
            <a:ext cx="561410" cy="71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Irena\AppData\Local\Microsoft\Windows\Temporary Internet Files\Content.IE5\45LCRWKN\MC90038258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471" y="3788587"/>
            <a:ext cx="799653" cy="79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Irena\AppData\Local\Microsoft\Windows\Temporary Internet Files\Content.IE5\IMDX1VHW\MC90037015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62" y="4797152"/>
            <a:ext cx="679397" cy="115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Irena\AppData\Local\Microsoft\Windows\Temporary Internet Files\Content.IE5\42MYQ0C5\MC90004857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32" y="4797152"/>
            <a:ext cx="1127468" cy="85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2907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CHYBĚJÍCÍ ZNAMÉNKA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 zahrady </a:t>
            </a:r>
            <a:r>
              <a:rPr lang="cs-CZ" dirty="0" err="1" smtClean="0"/>
              <a:t>slysíme</a:t>
            </a:r>
            <a:r>
              <a:rPr lang="cs-CZ" dirty="0" smtClean="0"/>
              <a:t> </a:t>
            </a:r>
            <a:r>
              <a:rPr lang="cs-CZ" dirty="0" err="1" smtClean="0"/>
              <a:t>ptací</a:t>
            </a:r>
            <a:r>
              <a:rPr lang="cs-CZ" dirty="0" smtClean="0"/>
              <a:t> cvrlikaní.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Tesíme</a:t>
            </a:r>
            <a:r>
              <a:rPr lang="cs-CZ" dirty="0" smtClean="0"/>
              <a:t> se na </a:t>
            </a:r>
            <a:r>
              <a:rPr lang="cs-CZ" dirty="0" err="1" smtClean="0"/>
              <a:t>krasne</a:t>
            </a:r>
            <a:r>
              <a:rPr lang="cs-CZ" dirty="0" smtClean="0"/>
              <a:t> </a:t>
            </a:r>
            <a:r>
              <a:rPr lang="cs-CZ" dirty="0" err="1" smtClean="0"/>
              <a:t>slunecne</a:t>
            </a:r>
            <a:r>
              <a:rPr lang="cs-CZ" dirty="0" smtClean="0"/>
              <a:t> dny.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err="1" smtClean="0"/>
              <a:t>tunce</a:t>
            </a:r>
            <a:r>
              <a:rPr lang="cs-CZ" dirty="0" smtClean="0"/>
              <a:t> jsme </a:t>
            </a:r>
            <a:r>
              <a:rPr lang="cs-CZ" dirty="0" err="1" smtClean="0"/>
              <a:t>videli</a:t>
            </a:r>
            <a:r>
              <a:rPr lang="cs-CZ" dirty="0" smtClean="0"/>
              <a:t> </a:t>
            </a:r>
            <a:r>
              <a:rPr lang="cs-CZ" dirty="0" err="1" smtClean="0"/>
              <a:t>krasnou</a:t>
            </a:r>
            <a:r>
              <a:rPr lang="cs-CZ" dirty="0" smtClean="0"/>
              <a:t> zelenou </a:t>
            </a:r>
            <a:r>
              <a:rPr lang="cs-CZ" dirty="0" err="1" smtClean="0"/>
              <a:t>zabicku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slame </a:t>
            </a:r>
            <a:r>
              <a:rPr lang="cs-CZ" dirty="0" err="1" smtClean="0"/>
              <a:t>lezi</a:t>
            </a:r>
            <a:r>
              <a:rPr lang="cs-CZ" dirty="0" smtClean="0"/>
              <a:t> </a:t>
            </a:r>
            <a:r>
              <a:rPr lang="cs-CZ" dirty="0" err="1" smtClean="0"/>
              <a:t>prave</a:t>
            </a:r>
            <a:r>
              <a:rPr lang="cs-CZ" dirty="0" smtClean="0"/>
              <a:t> </a:t>
            </a:r>
            <a:r>
              <a:rPr lang="cs-CZ" dirty="0" err="1" smtClean="0"/>
              <a:t>narozene</a:t>
            </a:r>
            <a:r>
              <a:rPr lang="cs-CZ" dirty="0" smtClean="0"/>
              <a:t> </a:t>
            </a:r>
            <a:r>
              <a:rPr lang="cs-CZ" dirty="0" err="1" smtClean="0"/>
              <a:t>hribe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C3Y3DI28\MC900084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50683"/>
            <a:ext cx="1471698" cy="146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rena\AppData\Local\Microsoft\Windows\Temporary Internet Files\Content.IE5\45LCRWKN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58885"/>
            <a:ext cx="1240941" cy="117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rena\AppData\Local\Microsoft\Windows\Temporary Internet Files\Content.IE5\42MYQ0C5\MC9003561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386" y="5085184"/>
            <a:ext cx="1817827" cy="107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00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12526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70</TotalTime>
  <Words>125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DOPLŇ U, Ú, Ů</vt:lpstr>
      <vt:lpstr>DOPLŇ CHYBĚJÍCÍ ZNAMÉNKA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9</cp:revision>
  <dcterms:created xsi:type="dcterms:W3CDTF">2012-03-11T20:44:02Z</dcterms:created>
  <dcterms:modified xsi:type="dcterms:W3CDTF">2012-03-15T18:36:59Z</dcterms:modified>
</cp:coreProperties>
</file>