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/>
          </p:cNvSpPr>
          <p:nvPr/>
        </p:nvSpPr>
        <p:spPr>
          <a:xfrm>
            <a:off x="0" y="18864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</a:t>
            </a: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0" y="620688"/>
            <a:ext cx="2483768" cy="72008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30476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186282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242088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297895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</a:t>
            </a: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3537012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000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409507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465313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</a:t>
            </a:r>
          </a:p>
        </p:txBody>
      </p:sp>
      <p:grpSp>
        <p:nvGrpSpPr>
          <p:cNvPr id="11" name="Skupina 10"/>
          <p:cNvGrpSpPr/>
          <p:nvPr/>
        </p:nvGrpSpPr>
        <p:grpSpPr>
          <a:xfrm>
            <a:off x="1619672" y="260648"/>
            <a:ext cx="7272808" cy="6048672"/>
            <a:chOff x="1368152" y="260648"/>
            <a:chExt cx="7272808" cy="6048672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3600400" y="836712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3" name="Nadpis 1"/>
            <p:cNvSpPr txBox="1">
              <a:spLocks/>
            </p:cNvSpPr>
            <p:nvPr/>
          </p:nvSpPr>
          <p:spPr>
            <a:xfrm>
              <a:off x="2556284" y="260648"/>
              <a:ext cx="4896544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Matematika a její aplikace</a:t>
              </a:r>
            </a:p>
          </p:txBody>
        </p:sp>
        <p:sp>
          <p:nvSpPr>
            <p:cNvPr id="14" name="Nadpis 1"/>
            <p:cNvSpPr txBox="1">
              <a:spLocks/>
            </p:cNvSpPr>
            <p:nvPr/>
          </p:nvSpPr>
          <p:spPr>
            <a:xfrm>
              <a:off x="2790056" y="1340768"/>
              <a:ext cx="4429000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 fontScale="62500" lnSpcReduction="20000"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40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Matematika a její aplikace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980220" y="1916832"/>
              <a:ext cx="604867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Geometrie v rovině a prostoru</a:t>
              </a: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1368152" y="2492896"/>
              <a:ext cx="727280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Rýsování obdélníka  ve čtvercové síti</a:t>
              </a: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2574032" y="306896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MGR. Hana Slaná</a:t>
              </a: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2574032" y="3573016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srpen 2011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2574032" y="414908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noProof="0" dirty="0" smtClean="0">
                  <a:latin typeface="+mj-lt"/>
                  <a:ea typeface="+mj-ea"/>
                  <a:cs typeface="+mj-cs"/>
                </a:rPr>
                <a:t>3</a:t>
              </a: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.</a:t>
              </a: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440160" y="4725144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Prezentace </a:t>
              </a: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je určena k výuce rýsování obdélníka ve čtvercové síti.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187624" y="1916832"/>
            <a:ext cx="6624736" cy="237626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Nadpis 1"/>
          <p:cNvSpPr>
            <a:spLocks noGrp="1"/>
          </p:cNvSpPr>
          <p:nvPr/>
        </p:nvSpPr>
        <p:spPr>
          <a:xfrm>
            <a:off x="683568" y="1988840"/>
            <a:ext cx="7772400" cy="2448272"/>
          </a:xfrm>
          <a:prstGeom prst="rect">
            <a:avLst/>
          </a:prstGeom>
          <a:noFill/>
        </p:spPr>
        <p:txBody>
          <a:bodyPr anchor="t" anchorCtr="0"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defPPr>
              <a:defRPr sz="4400">
                <a:solidFill>
                  <a:schemeClr val="tx2">
                    <a:shade val="80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lang="en-US" sz="6200" b="1" kern="1200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j-lt"/>
                <a:ea typeface="+mj-lt"/>
                <a:cs typeface="+mj-lt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9pPr>
          </a:lstStyle>
          <a:p>
            <a:pPr eaLnBrk="1" hangingPunct="1">
              <a:defRPr/>
            </a:pPr>
            <a:r>
              <a:rPr lang="cs-CZ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Rýsování </a:t>
            </a:r>
            <a:r>
              <a:rPr lang="cs-CZ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obdélníka </a:t>
            </a:r>
            <a:endParaRPr lang="cs-CZ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eaLnBrk="1" hangingPunct="1">
              <a:defRPr/>
            </a:pPr>
            <a:r>
              <a:rPr lang="cs-CZ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ve čtvercové síti</a:t>
            </a:r>
            <a:endParaRPr lang="cs-CZ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Podnadpis 2"/>
          <p:cNvSpPr>
            <a:spLocks noGrp="1"/>
          </p:cNvSpPr>
          <p:nvPr/>
        </p:nvSpPr>
        <p:spPr bwMode="auto">
          <a:xfrm>
            <a:off x="419100" y="677069"/>
            <a:ext cx="83058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b" anchorCtr="0" compatLnSpc="1">
            <a:prstTxWarp prst="textNoShape">
              <a:avLst/>
            </a:prstTxWarp>
            <a:normAutofit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itchFamily="18" charset="2"/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  <a:latin typeface="+mn-lt"/>
                <a:ea typeface="+mn-lt"/>
                <a:cs typeface="+mn-lt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None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43D1F"/>
              </a:buClr>
              <a:buFont typeface="Wingdings 2" pitchFamily="18" charset="2"/>
              <a:buNone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42469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7B309B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2286000" indent="0" algn="ctr" eaLnBrk="1" hangingPunct="1">
              <a:buClr>
                <a:schemeClr val="accent6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6pPr>
            <a:lvl7pPr marL="2743200" indent="0" algn="ctr" eaLnBrk="1" hangingPunct="1">
              <a:buClr>
                <a:schemeClr val="tx2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7pPr>
            <a:lvl8pPr marL="3200400" indent="0" algn="ctr" eaLnBrk="1" hangingPunct="1">
              <a:buClr>
                <a:schemeClr val="accent2"/>
              </a:buClr>
              <a:buFont typeface="Wingdings 2" pitchFamily="18" charset="2"/>
              <a:buNone/>
              <a:defRPr sz="1600" baseline="0">
                <a:latin typeface="+mn-lt"/>
              </a:defRPr>
            </a:lvl8pPr>
            <a:lvl9pPr marL="3657600" indent="0" algn="ctr" eaLnBrk="1" hangingPunct="1">
              <a:buClr>
                <a:schemeClr val="accent1"/>
              </a:buClr>
              <a:buFont typeface="Wingdings 2" pitchFamily="18" charset="2"/>
              <a:buNone/>
              <a:defRPr sz="1400" baseline="0">
                <a:latin typeface="+mn-lt"/>
              </a:defRPr>
            </a:lvl9pPr>
          </a:lstStyle>
          <a:p>
            <a:pPr eaLnBrk="1" hangingPunct="1">
              <a:defRPr/>
            </a:pPr>
            <a:r>
              <a:rPr lang="cs-CZ" sz="2000" smtClean="0"/>
              <a:t>VY_42_INOVACE_18_Rýsování obdélníka </a:t>
            </a:r>
            <a:r>
              <a:rPr lang="cs-CZ" sz="2000" dirty="0" smtClean="0"/>
              <a:t>ve čtvercové síti</a:t>
            </a:r>
            <a:endParaRPr lang="cs-CZ" sz="20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01800" y="4796632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1268760"/>
            <a:ext cx="5411787" cy="5411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686800" cy="922114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ln w="18000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Narýsujte obdélník WXYZ</a:t>
            </a:r>
            <a:br>
              <a:rPr lang="cs-CZ" sz="3200" b="1" dirty="0" smtClean="0">
                <a:ln w="18000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</a:br>
            <a:r>
              <a:rPr lang="cs-CZ" sz="3200" b="1" dirty="0" smtClean="0">
                <a:ln w="18000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o velikosti w = 7 cm, x = 4 cm do čtvercové sítě.</a:t>
            </a:r>
            <a:endParaRPr lang="cs-CZ" sz="3200" b="1" dirty="0">
              <a:ln w="18000">
                <a:solidFill>
                  <a:schemeClr val="tx2">
                    <a:lumMod val="60000"/>
                    <a:lumOff val="40000"/>
                  </a:schemeClr>
                </a:solidFill>
                <a:prstDash val="solid"/>
                <a:miter lim="800000"/>
              </a:ln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404664"/>
            <a:ext cx="54213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solidFill>
                  <a:schemeClr val="tx2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</a:t>
            </a:r>
            <a:endParaRPr lang="cs-CZ" sz="5400" b="1" cap="none" spc="50" dirty="0">
              <a:ln w="11430"/>
              <a:solidFill>
                <a:schemeClr val="tx2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65313" y="722313"/>
            <a:ext cx="5411787" cy="5411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5" y="404664"/>
            <a:ext cx="5421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chemeClr val="tx2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</a:t>
            </a:r>
            <a:endParaRPr lang="cs-CZ" sz="5400" b="1" cap="none" spc="50" dirty="0">
              <a:ln w="11430"/>
              <a:solidFill>
                <a:schemeClr val="tx2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65313" y="722313"/>
            <a:ext cx="5411787" cy="5411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5" y="404664"/>
            <a:ext cx="5421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chemeClr val="tx2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3</a:t>
            </a:r>
            <a:endParaRPr lang="cs-CZ" sz="5400" b="1" cap="none" spc="50" dirty="0">
              <a:ln w="11430"/>
              <a:solidFill>
                <a:schemeClr val="tx2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65313" y="722313"/>
            <a:ext cx="5411787" cy="5411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5" y="404664"/>
            <a:ext cx="5421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chemeClr val="tx2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4</a:t>
            </a:r>
            <a:endParaRPr lang="cs-CZ" sz="5400" b="1" cap="none" spc="50" dirty="0">
              <a:ln w="11430"/>
              <a:solidFill>
                <a:schemeClr val="tx2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65313" y="722313"/>
            <a:ext cx="5411787" cy="5411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Použité zdroje: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55000"/>
                  </a:schemeClr>
                </a:solidFill>
                <a:effectLst/>
                <a:uLnTx/>
                <a:uFillTx/>
                <a:latin typeface="+mn-lt"/>
                <a:ea typeface="+mn-lt"/>
                <a:cs typeface="+mn-lt"/>
              </a:rPr>
              <a:t>Microsoft -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55000"/>
                  </a:schemeClr>
                </a:solidFill>
                <a:effectLst/>
                <a:uLnTx/>
                <a:uFillTx/>
                <a:latin typeface="+mn-lt"/>
                <a:ea typeface="+mn-lt"/>
                <a:cs typeface="+mn-lt"/>
                <a:hlinkClick r:id="rId2"/>
              </a:rPr>
              <a:t>http://office.</a:t>
            </a:r>
            <a:r>
              <a:rPr kumimoji="0" lang="cs-CZ" sz="20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>
                    <a:shade val="55000"/>
                  </a:schemeClr>
                </a:solidFill>
                <a:effectLst/>
                <a:uLnTx/>
                <a:uFillTx/>
                <a:latin typeface="+mn-lt"/>
                <a:ea typeface="+mn-lt"/>
                <a:cs typeface="+mn-lt"/>
                <a:hlinkClick r:id="rId2"/>
              </a:rPr>
              <a:t>microsoft.com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>
                  <a:shade val="55000"/>
                </a:schemeClr>
              </a:solidFill>
              <a:effectLst/>
              <a:uLnTx/>
              <a:uFillTx/>
              <a:latin typeface="+mn-lt"/>
              <a:ea typeface="+mn-lt"/>
              <a:cs typeface="+mn-lt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cs-CZ" sz="2000" dirty="0" err="1" smtClean="0">
                <a:solidFill>
                  <a:schemeClr val="tx2">
                    <a:shade val="55000"/>
                  </a:schemeClr>
                </a:solidFill>
                <a:ea typeface="+mn-lt"/>
                <a:cs typeface="+mn-lt"/>
              </a:rPr>
              <a:t>CorelDraw</a:t>
            </a:r>
            <a:r>
              <a:rPr lang="cs-CZ" sz="2000" dirty="0" smtClean="0">
                <a:solidFill>
                  <a:schemeClr val="tx2">
                    <a:shade val="55000"/>
                  </a:schemeClr>
                </a:solidFill>
                <a:ea typeface="+mn-lt"/>
                <a:cs typeface="+mn-lt"/>
              </a:rPr>
              <a:t>!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92</Words>
  <Application>Microsoft Office PowerPoint</Application>
  <PresentationFormat>Předvádění na obrazovce (4:3)</PresentationFormat>
  <Paragraphs>29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Snímek 2</vt:lpstr>
      <vt:lpstr>Narýsujte obdélník WXYZ  o velikosti w = 7 cm, x = 4 cm do čtvercové sítě.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Hanka</dc:creator>
  <cp:lastModifiedBy>Hanka</cp:lastModifiedBy>
  <cp:revision>3</cp:revision>
  <dcterms:created xsi:type="dcterms:W3CDTF">2012-01-01T20:46:45Z</dcterms:created>
  <dcterms:modified xsi:type="dcterms:W3CDTF">2012-01-08T02:11:36Z</dcterms:modified>
</cp:coreProperties>
</file>