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VY_32_INOVACE_17_ČJ2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pravopisu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VY_32_INOVACE_17_ČJ2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pravopisu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5999848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623731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258050" algn="l"/>
              </a:tabLst>
            </a:pPr>
            <a:r>
              <a:rPr lang="cs-CZ" dirty="0" smtClean="0"/>
              <a:t>14.2.2012 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2. tříd ZŠ</a:t>
            </a:r>
          </a:p>
          <a:p>
            <a:r>
              <a:rPr lang="cs-CZ" dirty="0" smtClean="0"/>
              <a:t>je vhodný pro použití na interaktivní tabuli a jako pracovní list</a:t>
            </a:r>
          </a:p>
          <a:p>
            <a:r>
              <a:rPr lang="cs-CZ" dirty="0" smtClean="0"/>
              <a:t>procvičuje získané pravopisné vědomosti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39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 DO VĚT SLOVO PODLE OBRÁZKŮ A ZNAMÉNKO ZA VĚTOU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mísy dej______________</a:t>
            </a:r>
          </a:p>
          <a:p>
            <a:endParaRPr lang="cs-CZ" dirty="0" smtClean="0"/>
          </a:p>
          <a:p>
            <a:r>
              <a:rPr lang="cs-CZ" dirty="0" smtClean="0"/>
              <a:t>Umíš jezdit na____________</a:t>
            </a:r>
          </a:p>
          <a:p>
            <a:endParaRPr lang="cs-CZ" dirty="0"/>
          </a:p>
          <a:p>
            <a:r>
              <a:rPr lang="cs-CZ" dirty="0" smtClean="0"/>
              <a:t>Kéž by svítilo_____________</a:t>
            </a:r>
          </a:p>
          <a:p>
            <a:endParaRPr lang="cs-CZ" dirty="0"/>
          </a:p>
          <a:p>
            <a:r>
              <a:rPr lang="cs-CZ" dirty="0" smtClean="0"/>
              <a:t>Rádi sbíráme_____________</a:t>
            </a:r>
            <a:endParaRPr lang="cs-CZ" dirty="0"/>
          </a:p>
        </p:txBody>
      </p:sp>
      <p:pic>
        <p:nvPicPr>
          <p:cNvPr id="1026" name="Picture 2" descr="C:\Users\Irena\AppData\Local\Microsoft\Windows\Temporary Internet Files\Content.IE5\C3Y3DI28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582" y="1389615"/>
            <a:ext cx="733725" cy="73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12621" y="1666140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12621" y="2780928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Irena\AppData\Local\Microsoft\Windows\Temporary Internet Files\Content.IE5\C3Y3DI28\MC900197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229" y="2362056"/>
            <a:ext cx="1046344" cy="93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912621" y="4005064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Irena\AppData\Local\Microsoft\Windows\Temporary Internet Files\Content.IE5\IMDX1VHW\MC900232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821" y="3729310"/>
            <a:ext cx="1010971" cy="100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912621" y="5157192"/>
            <a:ext cx="45603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Irena\AppData\Local\Microsoft\Windows\Temporary Internet Files\Content.IE5\45LCRWKN\MC9001933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401" y="5061111"/>
            <a:ext cx="767924" cy="64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020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 SLOVA PODLE OBRÁZKŮ, NAPIŠ SLOVA NADŘAZENÁ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_________, stůl, židle, křeslo</a:t>
            </a:r>
          </a:p>
          <a:p>
            <a:endParaRPr lang="cs-CZ" dirty="0"/>
          </a:p>
          <a:p>
            <a:r>
              <a:rPr lang="cs-CZ" dirty="0" smtClean="0"/>
              <a:t>        _________, mísa, pánev, hrnec</a:t>
            </a:r>
          </a:p>
          <a:p>
            <a:endParaRPr lang="cs-CZ" dirty="0"/>
          </a:p>
          <a:p>
            <a:r>
              <a:rPr lang="cs-CZ" dirty="0" smtClean="0"/>
              <a:t>         _________, chléb, bageta, koláč</a:t>
            </a:r>
          </a:p>
          <a:p>
            <a:endParaRPr lang="cs-CZ" dirty="0"/>
          </a:p>
          <a:p>
            <a:r>
              <a:rPr lang="cs-CZ" dirty="0" smtClean="0"/>
              <a:t>       __________, kos, pěnkava, drozd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04248" y="1628800"/>
            <a:ext cx="158417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Irena\AppData\Local\Microsoft\Windows\Temporary Internet Files\Content.IE5\C3Y3DI28\MC900013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0461"/>
            <a:ext cx="517093" cy="86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832910" y="2780928"/>
            <a:ext cx="155551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Irena\AppData\Local\Microsoft\Windows\Temporary Internet Files\Content.IE5\C3Y3DI28\MC900340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62709"/>
            <a:ext cx="1000577" cy="86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092279" y="3933056"/>
            <a:ext cx="129614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Users\Irena\AppData\Local\Microsoft\Windows\Temporary Internet Files\Content.IE5\IMDX1VHW\MC9001127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60975"/>
            <a:ext cx="855683" cy="67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092278" y="5229200"/>
            <a:ext cx="129614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Users\Irena\AppData\Local\Microsoft\Windows\Temporary Internet Files\Content.IE5\IMDX1VHW\MC9003295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13048"/>
            <a:ext cx="897802" cy="88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320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29612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76</TotalTime>
  <Words>113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</vt:lpstr>
      <vt:lpstr>Prezentace aplikace PowerPoint</vt:lpstr>
      <vt:lpstr>ANOTACE</vt:lpstr>
      <vt:lpstr>DOPLŇ DO VĚT SLOVO PODLE OBRÁZKŮ A ZNAMÉNKO ZA VĚTOU</vt:lpstr>
      <vt:lpstr>DOPLŇ SLOVA PODLE OBRÁZKŮ, NAPIŠ SLOVA NADŘAZENÁ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Aleš Polívka</cp:lastModifiedBy>
  <cp:revision>10</cp:revision>
  <dcterms:created xsi:type="dcterms:W3CDTF">2012-03-11T19:40:20Z</dcterms:created>
  <dcterms:modified xsi:type="dcterms:W3CDTF">2012-03-15T18:37:47Z</dcterms:modified>
</cp:coreProperties>
</file>