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547D0C-E50D-464A-A301-4978D9DE56B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CCBBE7-8D3F-4443-9E44-62B9CA5D9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54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CCBBE7-8D3F-4443-9E44-62B9CA5D931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01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449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43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627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37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313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574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037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656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607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581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902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456B2-C47A-42D7-8CCE-58BC8984CFAA}" type="datetimeFigureOut">
              <a:rPr lang="cs-CZ" smtClean="0"/>
              <a:t>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82A60-BFA0-4BD4-9CA6-AB9403280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714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package" Target="../embeddings/List_aplikace_Microsoft_Excel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package" Target="../embeddings/List_aplikace_Microsoft_Excel2.xls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94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5241738"/>
              </p:ext>
            </p:extLst>
          </p:nvPr>
        </p:nvGraphicFramePr>
        <p:xfrm>
          <a:off x="252412" y="1052736"/>
          <a:ext cx="8688711" cy="46892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4" name="List" r:id="rId5" imgW="5953006" imgH="2943356" progId="Excel.Sheet.12">
                  <p:embed/>
                </p:oleObj>
              </mc:Choice>
              <mc:Fallback>
                <p:oleObj name="List" r:id="rId5" imgW="5953006" imgH="2943356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52412" y="1052736"/>
                        <a:ext cx="8688711" cy="46892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67544" y="6309320"/>
            <a:ext cx="7472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Učíme se (TAJENKA) : ………………………………………………………………………………………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69435" y="324874"/>
            <a:ext cx="6566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Doplň podstatná jména – názvy zvířat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57441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6316701"/>
              </p:ext>
            </p:extLst>
          </p:nvPr>
        </p:nvGraphicFramePr>
        <p:xfrm>
          <a:off x="2771800" y="646614"/>
          <a:ext cx="4464943" cy="59830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List" r:id="rId4" imgW="4276673" imgH="2190781" progId="Excel.Sheet.12">
                  <p:embed/>
                </p:oleObj>
              </mc:Choice>
              <mc:Fallback>
                <p:oleObj name="List" r:id="rId4" imgW="4276673" imgH="2190781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771800" y="646614"/>
                        <a:ext cx="4464943" cy="59830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67009" y="18864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7742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15</Words>
  <Application>Microsoft Office PowerPoint</Application>
  <PresentationFormat>Předvádění na obrazovce (4:3)</PresentationFormat>
  <Paragraphs>4</Paragraphs>
  <Slides>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5" baseType="lpstr">
      <vt:lpstr>Motiv systému Office</vt:lpstr>
      <vt:lpstr>List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20</cp:revision>
  <dcterms:created xsi:type="dcterms:W3CDTF">2011-05-03T15:26:13Z</dcterms:created>
  <dcterms:modified xsi:type="dcterms:W3CDTF">2011-05-05T13:06:37Z</dcterms:modified>
</cp:coreProperties>
</file>