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62" r:id="rId5"/>
    <p:sldId id="261" r:id="rId6"/>
    <p:sldId id="263" r:id="rId7"/>
    <p:sldId id="264" r:id="rId8"/>
    <p:sldId id="265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776E10-66CC-41B2-9C65-615784800930}" type="doc">
      <dgm:prSet loTypeId="urn:microsoft.com/office/officeart/2005/8/layout/hierarchy1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3E202C6-A61E-466A-8B89-487E7427B273}">
      <dgm:prSet phldrT="[Text]"/>
      <dgm:spPr/>
      <dgm:t>
        <a:bodyPr/>
        <a:lstStyle/>
        <a:p>
          <a:r>
            <a:rPr lang="cs-CZ" dirty="0" smtClean="0"/>
            <a:t>ČTYŘÚHELNÍK</a:t>
          </a:r>
          <a:endParaRPr lang="cs-CZ" dirty="0"/>
        </a:p>
      </dgm:t>
    </dgm:pt>
    <dgm:pt modelId="{AB96663E-5C20-4191-A95A-83C9BA5D5E72}" type="parTrans" cxnId="{6BB7417A-2587-4FFC-94F3-8A4268C683AF}">
      <dgm:prSet/>
      <dgm:spPr/>
      <dgm:t>
        <a:bodyPr/>
        <a:lstStyle/>
        <a:p>
          <a:endParaRPr lang="cs-CZ"/>
        </a:p>
      </dgm:t>
    </dgm:pt>
    <dgm:pt modelId="{73F38AFC-9F36-4565-8B14-87C9F8D18799}" type="sibTrans" cxnId="{6BB7417A-2587-4FFC-94F3-8A4268C683AF}">
      <dgm:prSet/>
      <dgm:spPr/>
      <dgm:t>
        <a:bodyPr/>
        <a:lstStyle/>
        <a:p>
          <a:endParaRPr lang="cs-CZ"/>
        </a:p>
      </dgm:t>
    </dgm:pt>
    <dgm:pt modelId="{5FF0EB81-2EC2-4B8D-8D2E-AC267C0ACCCD}">
      <dgm:prSet phldrT="[Text]"/>
      <dgm:spPr/>
      <dgm:t>
        <a:bodyPr/>
        <a:lstStyle/>
        <a:p>
          <a:r>
            <a:rPr lang="cs-CZ" dirty="0" smtClean="0"/>
            <a:t>STRANY JSOU NA SEBE KOLMÉ</a:t>
          </a:r>
          <a:endParaRPr lang="cs-CZ" dirty="0"/>
        </a:p>
      </dgm:t>
    </dgm:pt>
    <dgm:pt modelId="{8FCD759E-F17E-4565-87D6-41540B508E24}" type="parTrans" cxnId="{6323D5EF-474A-4D97-99B1-C84692B466ED}">
      <dgm:prSet/>
      <dgm:spPr/>
      <dgm:t>
        <a:bodyPr/>
        <a:lstStyle/>
        <a:p>
          <a:endParaRPr lang="cs-CZ"/>
        </a:p>
      </dgm:t>
    </dgm:pt>
    <dgm:pt modelId="{420DA127-B379-4CD6-9BDC-2975CD5D916B}" type="sibTrans" cxnId="{6323D5EF-474A-4D97-99B1-C84692B466ED}">
      <dgm:prSet/>
      <dgm:spPr/>
      <dgm:t>
        <a:bodyPr/>
        <a:lstStyle/>
        <a:p>
          <a:endParaRPr lang="cs-CZ"/>
        </a:p>
      </dgm:t>
    </dgm:pt>
    <dgm:pt modelId="{366C85A0-1967-4AA7-9327-6A58C886D2F8}">
      <dgm:prSet phldrT="[Text]"/>
      <dgm:spPr/>
      <dgm:t>
        <a:bodyPr/>
        <a:lstStyle/>
        <a:p>
          <a:r>
            <a:rPr lang="cs-CZ" dirty="0" smtClean="0"/>
            <a:t>OBDÉLNÍK	</a:t>
          </a:r>
          <a:endParaRPr lang="cs-CZ" dirty="0"/>
        </a:p>
      </dgm:t>
    </dgm:pt>
    <dgm:pt modelId="{64E14C66-CBA7-4BE1-A59C-7D2050C38FA7}" type="parTrans" cxnId="{15C5E26C-6090-4E71-80DA-7CFF3E64AD3C}">
      <dgm:prSet/>
      <dgm:spPr/>
      <dgm:t>
        <a:bodyPr/>
        <a:lstStyle/>
        <a:p>
          <a:endParaRPr lang="cs-CZ"/>
        </a:p>
      </dgm:t>
    </dgm:pt>
    <dgm:pt modelId="{8847D400-06FE-4C01-9AE3-68D9746FC0BB}" type="sibTrans" cxnId="{15C5E26C-6090-4E71-80DA-7CFF3E64AD3C}">
      <dgm:prSet/>
      <dgm:spPr/>
      <dgm:t>
        <a:bodyPr/>
        <a:lstStyle/>
        <a:p>
          <a:endParaRPr lang="cs-CZ"/>
        </a:p>
      </dgm:t>
    </dgm:pt>
    <dgm:pt modelId="{1CC08C23-9719-4FB8-A1FA-91857FF32784}">
      <dgm:prSet phldrT="[Text]"/>
      <dgm:spPr/>
      <dgm:t>
        <a:bodyPr/>
        <a:lstStyle/>
        <a:p>
          <a:r>
            <a:rPr lang="cs-CZ" dirty="0" smtClean="0"/>
            <a:t>ČTVEREC</a:t>
          </a:r>
          <a:endParaRPr lang="cs-CZ" dirty="0"/>
        </a:p>
      </dgm:t>
    </dgm:pt>
    <dgm:pt modelId="{91CEB7FF-DA52-449F-BB9B-F4951AD98B95}" type="parTrans" cxnId="{6FF3855A-CA2E-4F85-8BD2-4417453C44AC}">
      <dgm:prSet/>
      <dgm:spPr/>
      <dgm:t>
        <a:bodyPr/>
        <a:lstStyle/>
        <a:p>
          <a:endParaRPr lang="cs-CZ"/>
        </a:p>
      </dgm:t>
    </dgm:pt>
    <dgm:pt modelId="{16A55B5A-BA62-4E4E-A161-A8B67B6B78A3}" type="sibTrans" cxnId="{6FF3855A-CA2E-4F85-8BD2-4417453C44AC}">
      <dgm:prSet/>
      <dgm:spPr/>
      <dgm:t>
        <a:bodyPr/>
        <a:lstStyle/>
        <a:p>
          <a:endParaRPr lang="cs-CZ"/>
        </a:p>
      </dgm:t>
    </dgm:pt>
    <dgm:pt modelId="{4440E65A-FD3B-4C89-B072-2BCA4315345A}">
      <dgm:prSet phldrT="[Text]"/>
      <dgm:spPr/>
      <dgm:t>
        <a:bodyPr/>
        <a:lstStyle/>
        <a:p>
          <a:r>
            <a:rPr lang="cs-CZ" dirty="0" smtClean="0"/>
            <a:t>STRANY NA SEBE NEJSOU KOLMÉ</a:t>
          </a:r>
          <a:endParaRPr lang="cs-CZ" dirty="0"/>
        </a:p>
      </dgm:t>
    </dgm:pt>
    <dgm:pt modelId="{B2C76FAF-A374-4BEE-9D6C-7D57E255681F}" type="parTrans" cxnId="{83BEC46F-4C63-44C8-AC9A-0FC4E0B148ED}">
      <dgm:prSet/>
      <dgm:spPr/>
      <dgm:t>
        <a:bodyPr/>
        <a:lstStyle/>
        <a:p>
          <a:endParaRPr lang="cs-CZ"/>
        </a:p>
      </dgm:t>
    </dgm:pt>
    <dgm:pt modelId="{C26CCB02-DDF2-4D3A-9313-873FF026F363}" type="sibTrans" cxnId="{83BEC46F-4C63-44C8-AC9A-0FC4E0B148ED}">
      <dgm:prSet/>
      <dgm:spPr/>
      <dgm:t>
        <a:bodyPr/>
        <a:lstStyle/>
        <a:p>
          <a:endParaRPr lang="cs-CZ"/>
        </a:p>
      </dgm:t>
    </dgm:pt>
    <dgm:pt modelId="{075639C1-5FA5-4ED0-946C-129BF559C88B}">
      <dgm:prSet phldrT="[Text]"/>
      <dgm:spPr/>
      <dgm:t>
        <a:bodyPr/>
        <a:lstStyle/>
        <a:p>
          <a:r>
            <a:rPr lang="cs-CZ" dirty="0" smtClean="0"/>
            <a:t>KOSOČTVEREC</a:t>
          </a:r>
          <a:endParaRPr lang="cs-CZ" dirty="0"/>
        </a:p>
      </dgm:t>
    </dgm:pt>
    <dgm:pt modelId="{93EDF077-7103-4010-AAFE-0F243CA3A138}" type="parTrans" cxnId="{C12CB724-9289-4303-81C0-C782CB839078}">
      <dgm:prSet/>
      <dgm:spPr/>
      <dgm:t>
        <a:bodyPr/>
        <a:lstStyle/>
        <a:p>
          <a:endParaRPr lang="cs-CZ"/>
        </a:p>
      </dgm:t>
    </dgm:pt>
    <dgm:pt modelId="{28F391E1-F8F6-4015-BBC6-9E0F8B50E52A}" type="sibTrans" cxnId="{C12CB724-9289-4303-81C0-C782CB839078}">
      <dgm:prSet/>
      <dgm:spPr/>
      <dgm:t>
        <a:bodyPr/>
        <a:lstStyle/>
        <a:p>
          <a:endParaRPr lang="cs-CZ"/>
        </a:p>
      </dgm:t>
    </dgm:pt>
    <dgm:pt modelId="{3431A401-B554-4836-A1B5-AEDAE98A30B5}">
      <dgm:prSet phldrT="[Text]"/>
      <dgm:spPr/>
      <dgm:t>
        <a:bodyPr/>
        <a:lstStyle/>
        <a:p>
          <a:r>
            <a:rPr lang="cs-CZ" dirty="0" smtClean="0"/>
            <a:t>LICHOBĚŽNÍK</a:t>
          </a:r>
          <a:endParaRPr lang="cs-CZ" dirty="0"/>
        </a:p>
      </dgm:t>
    </dgm:pt>
    <dgm:pt modelId="{6AB10919-29C9-437F-9847-6FE8BBA38019}" type="parTrans" cxnId="{43BC20D7-E4E7-497C-80A5-7448AE4705B8}">
      <dgm:prSet/>
      <dgm:spPr/>
      <dgm:t>
        <a:bodyPr/>
        <a:lstStyle/>
        <a:p>
          <a:endParaRPr lang="cs-CZ"/>
        </a:p>
      </dgm:t>
    </dgm:pt>
    <dgm:pt modelId="{E32C6AA7-D3AE-47F6-ABA3-079BED2A2E04}" type="sibTrans" cxnId="{43BC20D7-E4E7-497C-80A5-7448AE4705B8}">
      <dgm:prSet/>
      <dgm:spPr/>
      <dgm:t>
        <a:bodyPr/>
        <a:lstStyle/>
        <a:p>
          <a:endParaRPr lang="cs-CZ"/>
        </a:p>
      </dgm:t>
    </dgm:pt>
    <dgm:pt modelId="{4D407452-61E9-4E01-8B16-0ACCA3588BB7}">
      <dgm:prSet phldrT="[Text]"/>
      <dgm:spPr/>
      <dgm:t>
        <a:bodyPr/>
        <a:lstStyle/>
        <a:p>
          <a:r>
            <a:rPr lang="cs-CZ" dirty="0" smtClean="0"/>
            <a:t>KOSODÉLNÍK</a:t>
          </a:r>
          <a:endParaRPr lang="cs-CZ" dirty="0"/>
        </a:p>
      </dgm:t>
    </dgm:pt>
    <dgm:pt modelId="{14315900-4A8E-4116-B744-04B9620B4D73}" type="parTrans" cxnId="{2F3D0905-FC2D-4042-9693-5679D3DAD704}">
      <dgm:prSet/>
      <dgm:spPr/>
      <dgm:t>
        <a:bodyPr/>
        <a:lstStyle/>
        <a:p>
          <a:endParaRPr lang="cs-CZ"/>
        </a:p>
      </dgm:t>
    </dgm:pt>
    <dgm:pt modelId="{A0B44984-682F-4E7C-9738-5218513C0785}" type="sibTrans" cxnId="{2F3D0905-FC2D-4042-9693-5679D3DAD704}">
      <dgm:prSet/>
      <dgm:spPr/>
      <dgm:t>
        <a:bodyPr/>
        <a:lstStyle/>
        <a:p>
          <a:endParaRPr lang="cs-CZ"/>
        </a:p>
      </dgm:t>
    </dgm:pt>
    <dgm:pt modelId="{2AE0CFF1-91BD-4D7B-94B6-FC49AF530AE1}" type="pres">
      <dgm:prSet presAssocID="{20776E10-66CC-41B2-9C65-61578480093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7B85434-8FF5-4246-981B-850557000C85}" type="pres">
      <dgm:prSet presAssocID="{43E202C6-A61E-466A-8B89-487E7427B273}" presName="hierRoot1" presStyleCnt="0"/>
      <dgm:spPr/>
    </dgm:pt>
    <dgm:pt modelId="{18679947-991A-41CD-9670-2062C0DEAD12}" type="pres">
      <dgm:prSet presAssocID="{43E202C6-A61E-466A-8B89-487E7427B273}" presName="composite" presStyleCnt="0"/>
      <dgm:spPr/>
    </dgm:pt>
    <dgm:pt modelId="{C0496EE5-3FEE-4473-AF2E-2AD862960B9F}" type="pres">
      <dgm:prSet presAssocID="{43E202C6-A61E-466A-8B89-487E7427B273}" presName="background" presStyleLbl="node0" presStyleIdx="0" presStyleCnt="1"/>
      <dgm:spPr/>
    </dgm:pt>
    <dgm:pt modelId="{6D9EF4B9-93EB-44A8-A213-A256E0B6EF90}" type="pres">
      <dgm:prSet presAssocID="{43E202C6-A61E-466A-8B89-487E7427B273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414452-7258-40F1-9421-C6BAD3F12B89}" type="pres">
      <dgm:prSet presAssocID="{43E202C6-A61E-466A-8B89-487E7427B273}" presName="hierChild2" presStyleCnt="0"/>
      <dgm:spPr/>
    </dgm:pt>
    <dgm:pt modelId="{8F0D4B6E-7B2F-472C-87AB-3DB9DE3299F2}" type="pres">
      <dgm:prSet presAssocID="{8FCD759E-F17E-4565-87D6-41540B508E24}" presName="Name10" presStyleLbl="parChTrans1D2" presStyleIdx="0" presStyleCnt="2"/>
      <dgm:spPr/>
      <dgm:t>
        <a:bodyPr/>
        <a:lstStyle/>
        <a:p>
          <a:endParaRPr lang="cs-CZ"/>
        </a:p>
      </dgm:t>
    </dgm:pt>
    <dgm:pt modelId="{D539AA40-3624-4978-B333-CF5F7EAC55D1}" type="pres">
      <dgm:prSet presAssocID="{5FF0EB81-2EC2-4B8D-8D2E-AC267C0ACCCD}" presName="hierRoot2" presStyleCnt="0"/>
      <dgm:spPr/>
    </dgm:pt>
    <dgm:pt modelId="{1F8A1D9D-391E-430A-AC7D-77B65684CCCE}" type="pres">
      <dgm:prSet presAssocID="{5FF0EB81-2EC2-4B8D-8D2E-AC267C0ACCCD}" presName="composite2" presStyleCnt="0"/>
      <dgm:spPr/>
    </dgm:pt>
    <dgm:pt modelId="{EC567E73-FC15-4B28-A762-3538FC045E1E}" type="pres">
      <dgm:prSet presAssocID="{5FF0EB81-2EC2-4B8D-8D2E-AC267C0ACCCD}" presName="background2" presStyleLbl="node2" presStyleIdx="0" presStyleCnt="2"/>
      <dgm:spPr/>
    </dgm:pt>
    <dgm:pt modelId="{CF0FEC6C-A05F-40DC-9EBE-CB8DF170ACCC}" type="pres">
      <dgm:prSet presAssocID="{5FF0EB81-2EC2-4B8D-8D2E-AC267C0ACCCD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87C673-1E4C-4F83-BBA3-E0DFAA49C58F}" type="pres">
      <dgm:prSet presAssocID="{5FF0EB81-2EC2-4B8D-8D2E-AC267C0ACCCD}" presName="hierChild3" presStyleCnt="0"/>
      <dgm:spPr/>
    </dgm:pt>
    <dgm:pt modelId="{9118E437-E083-46E8-A67B-FC9A8A50FBA7}" type="pres">
      <dgm:prSet presAssocID="{64E14C66-CBA7-4BE1-A59C-7D2050C38FA7}" presName="Name17" presStyleLbl="parChTrans1D3" presStyleIdx="0" presStyleCnt="5"/>
      <dgm:spPr/>
      <dgm:t>
        <a:bodyPr/>
        <a:lstStyle/>
        <a:p>
          <a:endParaRPr lang="cs-CZ"/>
        </a:p>
      </dgm:t>
    </dgm:pt>
    <dgm:pt modelId="{ABC74F36-5E17-4C4C-A91B-A30377B66BB5}" type="pres">
      <dgm:prSet presAssocID="{366C85A0-1967-4AA7-9327-6A58C886D2F8}" presName="hierRoot3" presStyleCnt="0"/>
      <dgm:spPr/>
    </dgm:pt>
    <dgm:pt modelId="{DAEBEEC8-3C09-4B66-BF4B-398A866A8273}" type="pres">
      <dgm:prSet presAssocID="{366C85A0-1967-4AA7-9327-6A58C886D2F8}" presName="composite3" presStyleCnt="0"/>
      <dgm:spPr/>
    </dgm:pt>
    <dgm:pt modelId="{7E6B52C1-236C-477F-A940-90E3CEF83B83}" type="pres">
      <dgm:prSet presAssocID="{366C85A0-1967-4AA7-9327-6A58C886D2F8}" presName="background3" presStyleLbl="node3" presStyleIdx="0" presStyleCnt="5"/>
      <dgm:spPr/>
    </dgm:pt>
    <dgm:pt modelId="{84A2CE32-6258-4ADB-9983-69C78361529C}" type="pres">
      <dgm:prSet presAssocID="{366C85A0-1967-4AA7-9327-6A58C886D2F8}" presName="text3" presStyleLbl="fgAcc3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416823-F65B-4C4B-9046-5DFFDA4FB905}" type="pres">
      <dgm:prSet presAssocID="{366C85A0-1967-4AA7-9327-6A58C886D2F8}" presName="hierChild4" presStyleCnt="0"/>
      <dgm:spPr/>
    </dgm:pt>
    <dgm:pt modelId="{4E28CE77-ABA8-46B6-9E56-932CF0A2F85A}" type="pres">
      <dgm:prSet presAssocID="{91CEB7FF-DA52-449F-BB9B-F4951AD98B95}" presName="Name17" presStyleLbl="parChTrans1D3" presStyleIdx="1" presStyleCnt="5"/>
      <dgm:spPr/>
      <dgm:t>
        <a:bodyPr/>
        <a:lstStyle/>
        <a:p>
          <a:endParaRPr lang="cs-CZ"/>
        </a:p>
      </dgm:t>
    </dgm:pt>
    <dgm:pt modelId="{0A60CC93-8999-4776-B571-DC70F213B3B7}" type="pres">
      <dgm:prSet presAssocID="{1CC08C23-9719-4FB8-A1FA-91857FF32784}" presName="hierRoot3" presStyleCnt="0"/>
      <dgm:spPr/>
    </dgm:pt>
    <dgm:pt modelId="{94A893B2-8900-4EF9-9808-40F9FE1CB34F}" type="pres">
      <dgm:prSet presAssocID="{1CC08C23-9719-4FB8-A1FA-91857FF32784}" presName="composite3" presStyleCnt="0"/>
      <dgm:spPr/>
    </dgm:pt>
    <dgm:pt modelId="{2418FEA5-7E2E-470D-B45F-A1FF53044BAA}" type="pres">
      <dgm:prSet presAssocID="{1CC08C23-9719-4FB8-A1FA-91857FF32784}" presName="background3" presStyleLbl="node3" presStyleIdx="1" presStyleCnt="5"/>
      <dgm:spPr/>
    </dgm:pt>
    <dgm:pt modelId="{57FFA7DF-1AEA-4846-B0AB-3FF16412F3F8}" type="pres">
      <dgm:prSet presAssocID="{1CC08C23-9719-4FB8-A1FA-91857FF32784}" presName="text3" presStyleLbl="fgAcc3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9A5911-92EC-40FA-8040-8C82A99F8444}" type="pres">
      <dgm:prSet presAssocID="{1CC08C23-9719-4FB8-A1FA-91857FF32784}" presName="hierChild4" presStyleCnt="0"/>
      <dgm:spPr/>
    </dgm:pt>
    <dgm:pt modelId="{E924CC57-BF03-426D-86FC-BEC14D497FAF}" type="pres">
      <dgm:prSet presAssocID="{B2C76FAF-A374-4BEE-9D6C-7D57E255681F}" presName="Name10" presStyleLbl="parChTrans1D2" presStyleIdx="1" presStyleCnt="2"/>
      <dgm:spPr/>
      <dgm:t>
        <a:bodyPr/>
        <a:lstStyle/>
        <a:p>
          <a:endParaRPr lang="cs-CZ"/>
        </a:p>
      </dgm:t>
    </dgm:pt>
    <dgm:pt modelId="{C096C3F4-DE5C-4177-9878-B9BA7C3D10C3}" type="pres">
      <dgm:prSet presAssocID="{4440E65A-FD3B-4C89-B072-2BCA4315345A}" presName="hierRoot2" presStyleCnt="0"/>
      <dgm:spPr/>
    </dgm:pt>
    <dgm:pt modelId="{645EF8CB-B828-4474-BE38-6CB50142E075}" type="pres">
      <dgm:prSet presAssocID="{4440E65A-FD3B-4C89-B072-2BCA4315345A}" presName="composite2" presStyleCnt="0"/>
      <dgm:spPr/>
    </dgm:pt>
    <dgm:pt modelId="{09438C54-AEC1-44D9-B87A-38519A387039}" type="pres">
      <dgm:prSet presAssocID="{4440E65A-FD3B-4C89-B072-2BCA4315345A}" presName="background2" presStyleLbl="node2" presStyleIdx="1" presStyleCnt="2"/>
      <dgm:spPr/>
    </dgm:pt>
    <dgm:pt modelId="{15699328-36F7-48B3-8E0F-5591348ABBC8}" type="pres">
      <dgm:prSet presAssocID="{4440E65A-FD3B-4C89-B072-2BCA4315345A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27F76EE-915D-4308-AA77-495AE6C0DFF8}" type="pres">
      <dgm:prSet presAssocID="{4440E65A-FD3B-4C89-B072-2BCA4315345A}" presName="hierChild3" presStyleCnt="0"/>
      <dgm:spPr/>
    </dgm:pt>
    <dgm:pt modelId="{E9B10B2A-438A-41BF-ACBF-E8E348B151B4}" type="pres">
      <dgm:prSet presAssocID="{93EDF077-7103-4010-AAFE-0F243CA3A138}" presName="Name17" presStyleLbl="parChTrans1D3" presStyleIdx="2" presStyleCnt="5"/>
      <dgm:spPr/>
      <dgm:t>
        <a:bodyPr/>
        <a:lstStyle/>
        <a:p>
          <a:endParaRPr lang="cs-CZ"/>
        </a:p>
      </dgm:t>
    </dgm:pt>
    <dgm:pt modelId="{2434BF9C-24F9-4435-B146-B2BCEB49AF52}" type="pres">
      <dgm:prSet presAssocID="{075639C1-5FA5-4ED0-946C-129BF559C88B}" presName="hierRoot3" presStyleCnt="0"/>
      <dgm:spPr/>
    </dgm:pt>
    <dgm:pt modelId="{B3D92765-3B90-4F1F-98D4-236DB18E9339}" type="pres">
      <dgm:prSet presAssocID="{075639C1-5FA5-4ED0-946C-129BF559C88B}" presName="composite3" presStyleCnt="0"/>
      <dgm:spPr/>
    </dgm:pt>
    <dgm:pt modelId="{4CE50E6E-5008-4D0C-84A5-ADF0FBA93E5C}" type="pres">
      <dgm:prSet presAssocID="{075639C1-5FA5-4ED0-946C-129BF559C88B}" presName="background3" presStyleLbl="node3" presStyleIdx="2" presStyleCnt="5"/>
      <dgm:spPr/>
    </dgm:pt>
    <dgm:pt modelId="{3E968472-1B7B-4E93-A174-6EF43356A686}" type="pres">
      <dgm:prSet presAssocID="{075639C1-5FA5-4ED0-946C-129BF559C88B}" presName="text3" presStyleLbl="fgAcc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A7014C-E2D6-4638-ABA3-BEC9D29AC819}" type="pres">
      <dgm:prSet presAssocID="{075639C1-5FA5-4ED0-946C-129BF559C88B}" presName="hierChild4" presStyleCnt="0"/>
      <dgm:spPr/>
    </dgm:pt>
    <dgm:pt modelId="{CB0B0ABB-38A6-46DE-92C5-83F7F2ACE3EC}" type="pres">
      <dgm:prSet presAssocID="{14315900-4A8E-4116-B744-04B9620B4D73}" presName="Name17" presStyleLbl="parChTrans1D3" presStyleIdx="3" presStyleCnt="5"/>
      <dgm:spPr/>
      <dgm:t>
        <a:bodyPr/>
        <a:lstStyle/>
        <a:p>
          <a:endParaRPr lang="cs-CZ"/>
        </a:p>
      </dgm:t>
    </dgm:pt>
    <dgm:pt modelId="{248DC130-D666-4F01-B21A-0985247BFACF}" type="pres">
      <dgm:prSet presAssocID="{4D407452-61E9-4E01-8B16-0ACCA3588BB7}" presName="hierRoot3" presStyleCnt="0"/>
      <dgm:spPr/>
    </dgm:pt>
    <dgm:pt modelId="{2CB90DFD-F209-47ED-AB28-FA32FF0F7E66}" type="pres">
      <dgm:prSet presAssocID="{4D407452-61E9-4E01-8B16-0ACCA3588BB7}" presName="composite3" presStyleCnt="0"/>
      <dgm:spPr/>
    </dgm:pt>
    <dgm:pt modelId="{78DB36BE-E998-4473-8544-5C79068ADE06}" type="pres">
      <dgm:prSet presAssocID="{4D407452-61E9-4E01-8B16-0ACCA3588BB7}" presName="background3" presStyleLbl="node3" presStyleIdx="3" presStyleCnt="5"/>
      <dgm:spPr/>
    </dgm:pt>
    <dgm:pt modelId="{079F028C-A266-485F-8335-EDDA8B0DE6E1}" type="pres">
      <dgm:prSet presAssocID="{4D407452-61E9-4E01-8B16-0ACCA3588BB7}" presName="text3" presStyleLbl="fgAcc3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F6112CA-CD95-4F60-BA40-069A5B92BF59}" type="pres">
      <dgm:prSet presAssocID="{4D407452-61E9-4E01-8B16-0ACCA3588BB7}" presName="hierChild4" presStyleCnt="0"/>
      <dgm:spPr/>
    </dgm:pt>
    <dgm:pt modelId="{43F5885E-A13F-423D-81A1-5EE282F63EDC}" type="pres">
      <dgm:prSet presAssocID="{6AB10919-29C9-437F-9847-6FE8BBA38019}" presName="Name17" presStyleLbl="parChTrans1D3" presStyleIdx="4" presStyleCnt="5"/>
      <dgm:spPr/>
      <dgm:t>
        <a:bodyPr/>
        <a:lstStyle/>
        <a:p>
          <a:endParaRPr lang="cs-CZ"/>
        </a:p>
      </dgm:t>
    </dgm:pt>
    <dgm:pt modelId="{D251FD4A-B689-4653-8BF1-32B68317CA1C}" type="pres">
      <dgm:prSet presAssocID="{3431A401-B554-4836-A1B5-AEDAE98A30B5}" presName="hierRoot3" presStyleCnt="0"/>
      <dgm:spPr/>
    </dgm:pt>
    <dgm:pt modelId="{6CBD0088-7987-425F-A101-BEC29E1FE350}" type="pres">
      <dgm:prSet presAssocID="{3431A401-B554-4836-A1B5-AEDAE98A30B5}" presName="composite3" presStyleCnt="0"/>
      <dgm:spPr/>
    </dgm:pt>
    <dgm:pt modelId="{BCE510C6-55D6-4F05-88D7-B7B7A6B2994E}" type="pres">
      <dgm:prSet presAssocID="{3431A401-B554-4836-A1B5-AEDAE98A30B5}" presName="background3" presStyleLbl="node3" presStyleIdx="4" presStyleCnt="5"/>
      <dgm:spPr/>
    </dgm:pt>
    <dgm:pt modelId="{824521A0-021F-4433-AC02-59B873CE55F4}" type="pres">
      <dgm:prSet presAssocID="{3431A401-B554-4836-A1B5-AEDAE98A30B5}" presName="text3" presStyleLbl="fgAcc3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AD195F3-1B66-48A3-92E7-7666DBA863A3}" type="pres">
      <dgm:prSet presAssocID="{3431A401-B554-4836-A1B5-AEDAE98A30B5}" presName="hierChild4" presStyleCnt="0"/>
      <dgm:spPr/>
    </dgm:pt>
  </dgm:ptLst>
  <dgm:cxnLst>
    <dgm:cxn modelId="{661216CC-EEEC-4BCA-A533-C3F311FCE52A}" type="presOf" srcId="{91CEB7FF-DA52-449F-BB9B-F4951AD98B95}" destId="{4E28CE77-ABA8-46B6-9E56-932CF0A2F85A}" srcOrd="0" destOrd="0" presId="urn:microsoft.com/office/officeart/2005/8/layout/hierarchy1"/>
    <dgm:cxn modelId="{F77F555A-71E7-4B11-BE41-FC1024014636}" type="presOf" srcId="{43E202C6-A61E-466A-8B89-487E7427B273}" destId="{6D9EF4B9-93EB-44A8-A213-A256E0B6EF90}" srcOrd="0" destOrd="0" presId="urn:microsoft.com/office/officeart/2005/8/layout/hierarchy1"/>
    <dgm:cxn modelId="{60081C48-9266-4167-A108-BB9788299871}" type="presOf" srcId="{4D407452-61E9-4E01-8B16-0ACCA3588BB7}" destId="{079F028C-A266-485F-8335-EDDA8B0DE6E1}" srcOrd="0" destOrd="0" presId="urn:microsoft.com/office/officeart/2005/8/layout/hierarchy1"/>
    <dgm:cxn modelId="{3FFB7CCB-0B79-4CF2-ADEC-A41191E1DBC6}" type="presOf" srcId="{4440E65A-FD3B-4C89-B072-2BCA4315345A}" destId="{15699328-36F7-48B3-8E0F-5591348ABBC8}" srcOrd="0" destOrd="0" presId="urn:microsoft.com/office/officeart/2005/8/layout/hierarchy1"/>
    <dgm:cxn modelId="{15C5E26C-6090-4E71-80DA-7CFF3E64AD3C}" srcId="{5FF0EB81-2EC2-4B8D-8D2E-AC267C0ACCCD}" destId="{366C85A0-1967-4AA7-9327-6A58C886D2F8}" srcOrd="0" destOrd="0" parTransId="{64E14C66-CBA7-4BE1-A59C-7D2050C38FA7}" sibTransId="{8847D400-06FE-4C01-9AE3-68D9746FC0BB}"/>
    <dgm:cxn modelId="{37CCD57A-81A8-412E-B674-89C4BDA2E466}" type="presOf" srcId="{366C85A0-1967-4AA7-9327-6A58C886D2F8}" destId="{84A2CE32-6258-4ADB-9983-69C78361529C}" srcOrd="0" destOrd="0" presId="urn:microsoft.com/office/officeart/2005/8/layout/hierarchy1"/>
    <dgm:cxn modelId="{05266E52-D200-4C78-BD14-F55E5C6EA5C6}" type="presOf" srcId="{075639C1-5FA5-4ED0-946C-129BF559C88B}" destId="{3E968472-1B7B-4E93-A174-6EF43356A686}" srcOrd="0" destOrd="0" presId="urn:microsoft.com/office/officeart/2005/8/layout/hierarchy1"/>
    <dgm:cxn modelId="{50B5B71E-00F4-47D4-9847-70105FB6180E}" type="presOf" srcId="{6AB10919-29C9-437F-9847-6FE8BBA38019}" destId="{43F5885E-A13F-423D-81A1-5EE282F63EDC}" srcOrd="0" destOrd="0" presId="urn:microsoft.com/office/officeart/2005/8/layout/hierarchy1"/>
    <dgm:cxn modelId="{C12CB724-9289-4303-81C0-C782CB839078}" srcId="{4440E65A-FD3B-4C89-B072-2BCA4315345A}" destId="{075639C1-5FA5-4ED0-946C-129BF559C88B}" srcOrd="0" destOrd="0" parTransId="{93EDF077-7103-4010-AAFE-0F243CA3A138}" sibTransId="{28F391E1-F8F6-4015-BBC6-9E0F8B50E52A}"/>
    <dgm:cxn modelId="{F0D25459-984F-4F53-A98E-82AB98FE9238}" type="presOf" srcId="{1CC08C23-9719-4FB8-A1FA-91857FF32784}" destId="{57FFA7DF-1AEA-4846-B0AB-3FF16412F3F8}" srcOrd="0" destOrd="0" presId="urn:microsoft.com/office/officeart/2005/8/layout/hierarchy1"/>
    <dgm:cxn modelId="{6BB7417A-2587-4FFC-94F3-8A4268C683AF}" srcId="{20776E10-66CC-41B2-9C65-615784800930}" destId="{43E202C6-A61E-466A-8B89-487E7427B273}" srcOrd="0" destOrd="0" parTransId="{AB96663E-5C20-4191-A95A-83C9BA5D5E72}" sibTransId="{73F38AFC-9F36-4565-8B14-87C9F8D18799}"/>
    <dgm:cxn modelId="{0E9655A2-0F49-4ACB-ABBB-F3B36069DE0A}" type="presOf" srcId="{14315900-4A8E-4116-B744-04B9620B4D73}" destId="{CB0B0ABB-38A6-46DE-92C5-83F7F2ACE3EC}" srcOrd="0" destOrd="0" presId="urn:microsoft.com/office/officeart/2005/8/layout/hierarchy1"/>
    <dgm:cxn modelId="{7CC4D3F7-6600-4879-B481-40E9C4E8764F}" type="presOf" srcId="{8FCD759E-F17E-4565-87D6-41540B508E24}" destId="{8F0D4B6E-7B2F-472C-87AB-3DB9DE3299F2}" srcOrd="0" destOrd="0" presId="urn:microsoft.com/office/officeart/2005/8/layout/hierarchy1"/>
    <dgm:cxn modelId="{83BEC46F-4C63-44C8-AC9A-0FC4E0B148ED}" srcId="{43E202C6-A61E-466A-8B89-487E7427B273}" destId="{4440E65A-FD3B-4C89-B072-2BCA4315345A}" srcOrd="1" destOrd="0" parTransId="{B2C76FAF-A374-4BEE-9D6C-7D57E255681F}" sibTransId="{C26CCB02-DDF2-4D3A-9313-873FF026F363}"/>
    <dgm:cxn modelId="{46D2FA63-B977-42C7-84D9-94319E457DEF}" type="presOf" srcId="{3431A401-B554-4836-A1B5-AEDAE98A30B5}" destId="{824521A0-021F-4433-AC02-59B873CE55F4}" srcOrd="0" destOrd="0" presId="urn:microsoft.com/office/officeart/2005/8/layout/hierarchy1"/>
    <dgm:cxn modelId="{93406D01-1EAB-4AF6-A90E-A835FB8FFA6B}" type="presOf" srcId="{93EDF077-7103-4010-AAFE-0F243CA3A138}" destId="{E9B10B2A-438A-41BF-ACBF-E8E348B151B4}" srcOrd="0" destOrd="0" presId="urn:microsoft.com/office/officeart/2005/8/layout/hierarchy1"/>
    <dgm:cxn modelId="{43BC20D7-E4E7-497C-80A5-7448AE4705B8}" srcId="{4440E65A-FD3B-4C89-B072-2BCA4315345A}" destId="{3431A401-B554-4836-A1B5-AEDAE98A30B5}" srcOrd="2" destOrd="0" parTransId="{6AB10919-29C9-437F-9847-6FE8BBA38019}" sibTransId="{E32C6AA7-D3AE-47F6-ABA3-079BED2A2E04}"/>
    <dgm:cxn modelId="{6323D5EF-474A-4D97-99B1-C84692B466ED}" srcId="{43E202C6-A61E-466A-8B89-487E7427B273}" destId="{5FF0EB81-2EC2-4B8D-8D2E-AC267C0ACCCD}" srcOrd="0" destOrd="0" parTransId="{8FCD759E-F17E-4565-87D6-41540B508E24}" sibTransId="{420DA127-B379-4CD6-9BDC-2975CD5D916B}"/>
    <dgm:cxn modelId="{2F3D0905-FC2D-4042-9693-5679D3DAD704}" srcId="{4440E65A-FD3B-4C89-B072-2BCA4315345A}" destId="{4D407452-61E9-4E01-8B16-0ACCA3588BB7}" srcOrd="1" destOrd="0" parTransId="{14315900-4A8E-4116-B744-04B9620B4D73}" sibTransId="{A0B44984-682F-4E7C-9738-5218513C0785}"/>
    <dgm:cxn modelId="{77700FBD-B45F-435C-8F79-4229CE0F5285}" type="presOf" srcId="{20776E10-66CC-41B2-9C65-615784800930}" destId="{2AE0CFF1-91BD-4D7B-94B6-FC49AF530AE1}" srcOrd="0" destOrd="0" presId="urn:microsoft.com/office/officeart/2005/8/layout/hierarchy1"/>
    <dgm:cxn modelId="{6A7EB5FF-FB8D-49C6-AFFC-5AC21FF05695}" type="presOf" srcId="{64E14C66-CBA7-4BE1-A59C-7D2050C38FA7}" destId="{9118E437-E083-46E8-A67B-FC9A8A50FBA7}" srcOrd="0" destOrd="0" presId="urn:microsoft.com/office/officeart/2005/8/layout/hierarchy1"/>
    <dgm:cxn modelId="{1FEBCDA9-1463-44A0-B800-A00D7C59DDD4}" type="presOf" srcId="{B2C76FAF-A374-4BEE-9D6C-7D57E255681F}" destId="{E924CC57-BF03-426D-86FC-BEC14D497FAF}" srcOrd="0" destOrd="0" presId="urn:microsoft.com/office/officeart/2005/8/layout/hierarchy1"/>
    <dgm:cxn modelId="{6FF3855A-CA2E-4F85-8BD2-4417453C44AC}" srcId="{5FF0EB81-2EC2-4B8D-8D2E-AC267C0ACCCD}" destId="{1CC08C23-9719-4FB8-A1FA-91857FF32784}" srcOrd="1" destOrd="0" parTransId="{91CEB7FF-DA52-449F-BB9B-F4951AD98B95}" sibTransId="{16A55B5A-BA62-4E4E-A161-A8B67B6B78A3}"/>
    <dgm:cxn modelId="{CC31FD1B-50F8-4B15-AE2C-2F90879101E7}" type="presOf" srcId="{5FF0EB81-2EC2-4B8D-8D2E-AC267C0ACCCD}" destId="{CF0FEC6C-A05F-40DC-9EBE-CB8DF170ACCC}" srcOrd="0" destOrd="0" presId="urn:microsoft.com/office/officeart/2005/8/layout/hierarchy1"/>
    <dgm:cxn modelId="{920CE766-7B46-474A-8F7B-887B1BDA68A8}" type="presParOf" srcId="{2AE0CFF1-91BD-4D7B-94B6-FC49AF530AE1}" destId="{E7B85434-8FF5-4246-981B-850557000C85}" srcOrd="0" destOrd="0" presId="urn:microsoft.com/office/officeart/2005/8/layout/hierarchy1"/>
    <dgm:cxn modelId="{E4FE0C6C-16ED-4CC0-9110-73D592301C81}" type="presParOf" srcId="{E7B85434-8FF5-4246-981B-850557000C85}" destId="{18679947-991A-41CD-9670-2062C0DEAD12}" srcOrd="0" destOrd="0" presId="urn:microsoft.com/office/officeart/2005/8/layout/hierarchy1"/>
    <dgm:cxn modelId="{229A581C-EF2F-4EE7-A4F3-ED17014FF9FC}" type="presParOf" srcId="{18679947-991A-41CD-9670-2062C0DEAD12}" destId="{C0496EE5-3FEE-4473-AF2E-2AD862960B9F}" srcOrd="0" destOrd="0" presId="urn:microsoft.com/office/officeart/2005/8/layout/hierarchy1"/>
    <dgm:cxn modelId="{E5386681-C419-4399-BBF8-7F61B18F8BA5}" type="presParOf" srcId="{18679947-991A-41CD-9670-2062C0DEAD12}" destId="{6D9EF4B9-93EB-44A8-A213-A256E0B6EF90}" srcOrd="1" destOrd="0" presId="urn:microsoft.com/office/officeart/2005/8/layout/hierarchy1"/>
    <dgm:cxn modelId="{9D49E8E5-2276-42A8-BD29-33EFA1E36644}" type="presParOf" srcId="{E7B85434-8FF5-4246-981B-850557000C85}" destId="{4F414452-7258-40F1-9421-C6BAD3F12B89}" srcOrd="1" destOrd="0" presId="urn:microsoft.com/office/officeart/2005/8/layout/hierarchy1"/>
    <dgm:cxn modelId="{650ACC6D-E8F9-4E6F-8A6D-3523114B23BF}" type="presParOf" srcId="{4F414452-7258-40F1-9421-C6BAD3F12B89}" destId="{8F0D4B6E-7B2F-472C-87AB-3DB9DE3299F2}" srcOrd="0" destOrd="0" presId="urn:microsoft.com/office/officeart/2005/8/layout/hierarchy1"/>
    <dgm:cxn modelId="{94E47865-E107-4324-BAC0-6B56AF229129}" type="presParOf" srcId="{4F414452-7258-40F1-9421-C6BAD3F12B89}" destId="{D539AA40-3624-4978-B333-CF5F7EAC55D1}" srcOrd="1" destOrd="0" presId="urn:microsoft.com/office/officeart/2005/8/layout/hierarchy1"/>
    <dgm:cxn modelId="{AE4EFD74-0D3C-44C8-98B1-5F0BB70DC496}" type="presParOf" srcId="{D539AA40-3624-4978-B333-CF5F7EAC55D1}" destId="{1F8A1D9D-391E-430A-AC7D-77B65684CCCE}" srcOrd="0" destOrd="0" presId="urn:microsoft.com/office/officeart/2005/8/layout/hierarchy1"/>
    <dgm:cxn modelId="{36017F04-D0B2-42D8-BF4D-A41FB11B3D05}" type="presParOf" srcId="{1F8A1D9D-391E-430A-AC7D-77B65684CCCE}" destId="{EC567E73-FC15-4B28-A762-3538FC045E1E}" srcOrd="0" destOrd="0" presId="urn:microsoft.com/office/officeart/2005/8/layout/hierarchy1"/>
    <dgm:cxn modelId="{20048331-FC1C-413A-8E99-AD43AD51FAB1}" type="presParOf" srcId="{1F8A1D9D-391E-430A-AC7D-77B65684CCCE}" destId="{CF0FEC6C-A05F-40DC-9EBE-CB8DF170ACCC}" srcOrd="1" destOrd="0" presId="urn:microsoft.com/office/officeart/2005/8/layout/hierarchy1"/>
    <dgm:cxn modelId="{DCA396F3-FFC1-4752-8E62-523BA5182B1D}" type="presParOf" srcId="{D539AA40-3624-4978-B333-CF5F7EAC55D1}" destId="{4887C673-1E4C-4F83-BBA3-E0DFAA49C58F}" srcOrd="1" destOrd="0" presId="urn:microsoft.com/office/officeart/2005/8/layout/hierarchy1"/>
    <dgm:cxn modelId="{77ED5B91-1D04-4110-8E6A-6CF4266250DF}" type="presParOf" srcId="{4887C673-1E4C-4F83-BBA3-E0DFAA49C58F}" destId="{9118E437-E083-46E8-A67B-FC9A8A50FBA7}" srcOrd="0" destOrd="0" presId="urn:microsoft.com/office/officeart/2005/8/layout/hierarchy1"/>
    <dgm:cxn modelId="{D8425A08-2D72-4B4A-A361-84382A90E924}" type="presParOf" srcId="{4887C673-1E4C-4F83-BBA3-E0DFAA49C58F}" destId="{ABC74F36-5E17-4C4C-A91B-A30377B66BB5}" srcOrd="1" destOrd="0" presId="urn:microsoft.com/office/officeart/2005/8/layout/hierarchy1"/>
    <dgm:cxn modelId="{6B7CB226-8227-41EB-BC20-C5FCB87A3460}" type="presParOf" srcId="{ABC74F36-5E17-4C4C-A91B-A30377B66BB5}" destId="{DAEBEEC8-3C09-4B66-BF4B-398A866A8273}" srcOrd="0" destOrd="0" presId="urn:microsoft.com/office/officeart/2005/8/layout/hierarchy1"/>
    <dgm:cxn modelId="{6C1B0A17-3240-47C8-A3E8-E312BF0D8F8D}" type="presParOf" srcId="{DAEBEEC8-3C09-4B66-BF4B-398A866A8273}" destId="{7E6B52C1-236C-477F-A940-90E3CEF83B83}" srcOrd="0" destOrd="0" presId="urn:microsoft.com/office/officeart/2005/8/layout/hierarchy1"/>
    <dgm:cxn modelId="{25CB9D49-BE46-40A9-83B8-FB5652E784E5}" type="presParOf" srcId="{DAEBEEC8-3C09-4B66-BF4B-398A866A8273}" destId="{84A2CE32-6258-4ADB-9983-69C78361529C}" srcOrd="1" destOrd="0" presId="urn:microsoft.com/office/officeart/2005/8/layout/hierarchy1"/>
    <dgm:cxn modelId="{511E04E9-CEA2-4E7C-BE2D-872EAFF0FE0A}" type="presParOf" srcId="{ABC74F36-5E17-4C4C-A91B-A30377B66BB5}" destId="{FD416823-F65B-4C4B-9046-5DFFDA4FB905}" srcOrd="1" destOrd="0" presId="urn:microsoft.com/office/officeart/2005/8/layout/hierarchy1"/>
    <dgm:cxn modelId="{67ED7102-3EDC-48C1-A514-2F564A8726D6}" type="presParOf" srcId="{4887C673-1E4C-4F83-BBA3-E0DFAA49C58F}" destId="{4E28CE77-ABA8-46B6-9E56-932CF0A2F85A}" srcOrd="2" destOrd="0" presId="urn:microsoft.com/office/officeart/2005/8/layout/hierarchy1"/>
    <dgm:cxn modelId="{F8AB2590-4028-4D8E-B065-373F907B8452}" type="presParOf" srcId="{4887C673-1E4C-4F83-BBA3-E0DFAA49C58F}" destId="{0A60CC93-8999-4776-B571-DC70F213B3B7}" srcOrd="3" destOrd="0" presId="urn:microsoft.com/office/officeart/2005/8/layout/hierarchy1"/>
    <dgm:cxn modelId="{C3624437-0D2E-44E0-8AED-C0AA33628A6C}" type="presParOf" srcId="{0A60CC93-8999-4776-B571-DC70F213B3B7}" destId="{94A893B2-8900-4EF9-9808-40F9FE1CB34F}" srcOrd="0" destOrd="0" presId="urn:microsoft.com/office/officeart/2005/8/layout/hierarchy1"/>
    <dgm:cxn modelId="{A5D6D2D7-9278-434B-A10D-7662903F6D82}" type="presParOf" srcId="{94A893B2-8900-4EF9-9808-40F9FE1CB34F}" destId="{2418FEA5-7E2E-470D-B45F-A1FF53044BAA}" srcOrd="0" destOrd="0" presId="urn:microsoft.com/office/officeart/2005/8/layout/hierarchy1"/>
    <dgm:cxn modelId="{BB4A118B-F667-4C64-AFAF-525FB9349350}" type="presParOf" srcId="{94A893B2-8900-4EF9-9808-40F9FE1CB34F}" destId="{57FFA7DF-1AEA-4846-B0AB-3FF16412F3F8}" srcOrd="1" destOrd="0" presId="urn:microsoft.com/office/officeart/2005/8/layout/hierarchy1"/>
    <dgm:cxn modelId="{E6545941-9E18-4C02-8332-1897F86FAF53}" type="presParOf" srcId="{0A60CC93-8999-4776-B571-DC70F213B3B7}" destId="{E09A5911-92EC-40FA-8040-8C82A99F8444}" srcOrd="1" destOrd="0" presId="urn:microsoft.com/office/officeart/2005/8/layout/hierarchy1"/>
    <dgm:cxn modelId="{F4964426-5255-473F-B58E-080C9D50A124}" type="presParOf" srcId="{4F414452-7258-40F1-9421-C6BAD3F12B89}" destId="{E924CC57-BF03-426D-86FC-BEC14D497FAF}" srcOrd="2" destOrd="0" presId="urn:microsoft.com/office/officeart/2005/8/layout/hierarchy1"/>
    <dgm:cxn modelId="{6A292169-0928-4CD5-8865-B1742821A04D}" type="presParOf" srcId="{4F414452-7258-40F1-9421-C6BAD3F12B89}" destId="{C096C3F4-DE5C-4177-9878-B9BA7C3D10C3}" srcOrd="3" destOrd="0" presId="urn:microsoft.com/office/officeart/2005/8/layout/hierarchy1"/>
    <dgm:cxn modelId="{FCBC8D78-ED7F-444C-95DC-13A7ECDB320F}" type="presParOf" srcId="{C096C3F4-DE5C-4177-9878-B9BA7C3D10C3}" destId="{645EF8CB-B828-4474-BE38-6CB50142E075}" srcOrd="0" destOrd="0" presId="urn:microsoft.com/office/officeart/2005/8/layout/hierarchy1"/>
    <dgm:cxn modelId="{87062FE4-C738-48BE-BD5D-3FA65B7FB5E1}" type="presParOf" srcId="{645EF8CB-B828-4474-BE38-6CB50142E075}" destId="{09438C54-AEC1-44D9-B87A-38519A387039}" srcOrd="0" destOrd="0" presId="urn:microsoft.com/office/officeart/2005/8/layout/hierarchy1"/>
    <dgm:cxn modelId="{8D6F7FF9-6A2D-4256-8940-A7A9D0398B53}" type="presParOf" srcId="{645EF8CB-B828-4474-BE38-6CB50142E075}" destId="{15699328-36F7-48B3-8E0F-5591348ABBC8}" srcOrd="1" destOrd="0" presId="urn:microsoft.com/office/officeart/2005/8/layout/hierarchy1"/>
    <dgm:cxn modelId="{F40D8FE0-2BD6-48F4-8AE4-B789F0CAA2FD}" type="presParOf" srcId="{C096C3F4-DE5C-4177-9878-B9BA7C3D10C3}" destId="{527F76EE-915D-4308-AA77-495AE6C0DFF8}" srcOrd="1" destOrd="0" presId="urn:microsoft.com/office/officeart/2005/8/layout/hierarchy1"/>
    <dgm:cxn modelId="{ED906368-8B7E-47CE-BED6-B6EEF61746FC}" type="presParOf" srcId="{527F76EE-915D-4308-AA77-495AE6C0DFF8}" destId="{E9B10B2A-438A-41BF-ACBF-E8E348B151B4}" srcOrd="0" destOrd="0" presId="urn:microsoft.com/office/officeart/2005/8/layout/hierarchy1"/>
    <dgm:cxn modelId="{595E0B39-C4D4-4857-A67A-0BB197C1829D}" type="presParOf" srcId="{527F76EE-915D-4308-AA77-495AE6C0DFF8}" destId="{2434BF9C-24F9-4435-B146-B2BCEB49AF52}" srcOrd="1" destOrd="0" presId="urn:microsoft.com/office/officeart/2005/8/layout/hierarchy1"/>
    <dgm:cxn modelId="{07359A7B-2ADD-4504-9C44-B1A4ACDFFAD7}" type="presParOf" srcId="{2434BF9C-24F9-4435-B146-B2BCEB49AF52}" destId="{B3D92765-3B90-4F1F-98D4-236DB18E9339}" srcOrd="0" destOrd="0" presId="urn:microsoft.com/office/officeart/2005/8/layout/hierarchy1"/>
    <dgm:cxn modelId="{25A32B46-C5E0-4F36-87B2-1D3D29B00288}" type="presParOf" srcId="{B3D92765-3B90-4F1F-98D4-236DB18E9339}" destId="{4CE50E6E-5008-4D0C-84A5-ADF0FBA93E5C}" srcOrd="0" destOrd="0" presId="urn:microsoft.com/office/officeart/2005/8/layout/hierarchy1"/>
    <dgm:cxn modelId="{CF6F8999-0992-4EC3-A6BF-632F24F1085B}" type="presParOf" srcId="{B3D92765-3B90-4F1F-98D4-236DB18E9339}" destId="{3E968472-1B7B-4E93-A174-6EF43356A686}" srcOrd="1" destOrd="0" presId="urn:microsoft.com/office/officeart/2005/8/layout/hierarchy1"/>
    <dgm:cxn modelId="{DAB76DF9-43E3-4004-A98A-2DBA6D5850B0}" type="presParOf" srcId="{2434BF9C-24F9-4435-B146-B2BCEB49AF52}" destId="{18A7014C-E2D6-4638-ABA3-BEC9D29AC819}" srcOrd="1" destOrd="0" presId="urn:microsoft.com/office/officeart/2005/8/layout/hierarchy1"/>
    <dgm:cxn modelId="{BE06D87E-CE1A-4FEA-A121-74FA34C204CA}" type="presParOf" srcId="{527F76EE-915D-4308-AA77-495AE6C0DFF8}" destId="{CB0B0ABB-38A6-46DE-92C5-83F7F2ACE3EC}" srcOrd="2" destOrd="0" presId="urn:microsoft.com/office/officeart/2005/8/layout/hierarchy1"/>
    <dgm:cxn modelId="{37F38E56-0D5A-4729-8009-8A9307BB3D18}" type="presParOf" srcId="{527F76EE-915D-4308-AA77-495AE6C0DFF8}" destId="{248DC130-D666-4F01-B21A-0985247BFACF}" srcOrd="3" destOrd="0" presId="urn:microsoft.com/office/officeart/2005/8/layout/hierarchy1"/>
    <dgm:cxn modelId="{A91A82CF-8F71-4EB7-90FB-90C47196417D}" type="presParOf" srcId="{248DC130-D666-4F01-B21A-0985247BFACF}" destId="{2CB90DFD-F209-47ED-AB28-FA32FF0F7E66}" srcOrd="0" destOrd="0" presId="urn:microsoft.com/office/officeart/2005/8/layout/hierarchy1"/>
    <dgm:cxn modelId="{B00648BE-EC2E-4D2A-8203-18CBD17C4F2D}" type="presParOf" srcId="{2CB90DFD-F209-47ED-AB28-FA32FF0F7E66}" destId="{78DB36BE-E998-4473-8544-5C79068ADE06}" srcOrd="0" destOrd="0" presId="urn:microsoft.com/office/officeart/2005/8/layout/hierarchy1"/>
    <dgm:cxn modelId="{92084CED-62A9-4A63-A448-3F2C743BF60E}" type="presParOf" srcId="{2CB90DFD-F209-47ED-AB28-FA32FF0F7E66}" destId="{079F028C-A266-485F-8335-EDDA8B0DE6E1}" srcOrd="1" destOrd="0" presId="urn:microsoft.com/office/officeart/2005/8/layout/hierarchy1"/>
    <dgm:cxn modelId="{D5924BDF-D2EB-4C3D-80AA-E1FA65B3C905}" type="presParOf" srcId="{248DC130-D666-4F01-B21A-0985247BFACF}" destId="{6F6112CA-CD95-4F60-BA40-069A5B92BF59}" srcOrd="1" destOrd="0" presId="urn:microsoft.com/office/officeart/2005/8/layout/hierarchy1"/>
    <dgm:cxn modelId="{26796526-BF1D-492A-8FBC-5293EAA04B4A}" type="presParOf" srcId="{527F76EE-915D-4308-AA77-495AE6C0DFF8}" destId="{43F5885E-A13F-423D-81A1-5EE282F63EDC}" srcOrd="4" destOrd="0" presId="urn:microsoft.com/office/officeart/2005/8/layout/hierarchy1"/>
    <dgm:cxn modelId="{9D76C501-00A0-4CBD-A261-07B4AD4B2000}" type="presParOf" srcId="{527F76EE-915D-4308-AA77-495AE6C0DFF8}" destId="{D251FD4A-B689-4653-8BF1-32B68317CA1C}" srcOrd="5" destOrd="0" presId="urn:microsoft.com/office/officeart/2005/8/layout/hierarchy1"/>
    <dgm:cxn modelId="{73E15D0E-CF46-496D-8452-CBC041FCFF78}" type="presParOf" srcId="{D251FD4A-B689-4653-8BF1-32B68317CA1C}" destId="{6CBD0088-7987-425F-A101-BEC29E1FE350}" srcOrd="0" destOrd="0" presId="urn:microsoft.com/office/officeart/2005/8/layout/hierarchy1"/>
    <dgm:cxn modelId="{6D23D559-6258-41D4-AEA9-59656C768006}" type="presParOf" srcId="{6CBD0088-7987-425F-A101-BEC29E1FE350}" destId="{BCE510C6-55D6-4F05-88D7-B7B7A6B2994E}" srcOrd="0" destOrd="0" presId="urn:microsoft.com/office/officeart/2005/8/layout/hierarchy1"/>
    <dgm:cxn modelId="{D1593669-1A03-40AD-93C5-6D6A0BC7A024}" type="presParOf" srcId="{6CBD0088-7987-425F-A101-BEC29E1FE350}" destId="{824521A0-021F-4433-AC02-59B873CE55F4}" srcOrd="1" destOrd="0" presId="urn:microsoft.com/office/officeart/2005/8/layout/hierarchy1"/>
    <dgm:cxn modelId="{018CCBD4-4C58-4E1F-8195-9F654C888D87}" type="presParOf" srcId="{D251FD4A-B689-4653-8BF1-32B68317CA1C}" destId="{DAD195F3-1B66-48A3-92E7-7666DBA863A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099DABC-FEEF-49B3-95DC-E08DE547E037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E9C233-78B8-4339-8D56-099A4434BA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E648095-EFEB-45D8-A5EC-7F9039F8053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91C21-8CE7-460F-9F88-0A7591A8B5EE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F55F9-F3B0-46A6-8577-13CA8C4EEF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E4521-1D60-4E03-823C-1A516E5635C3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F359D-CAA6-47CD-938E-B7B30DB16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0EB2A-2329-4FA5-93C0-2E29400D056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FC260-01E8-4FAD-8FAD-A556FC71F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5241B-6F1E-47F1-951E-DB1920981B4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365BF-23A0-41EA-B30E-54D94AF56C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42A3A-3EC7-45BF-A7CE-C75E523DAFF0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A023E-3E8C-40DE-86A1-0D45FDDB89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52235-6145-4922-BEC0-8AAFC4BBD10C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BFF1C-895D-4A09-BF09-0E3F285835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2F699-6908-471F-9D15-E191C53AD457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68A0D-786F-444A-802F-75AD68C0F7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88F2B-B66E-48A4-A2B4-0FDA36248540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7F904-7030-48D7-AB7A-103B9E6BC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C9A8D-B2F7-48F5-BBC2-2B8D52F24ADA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0B3B5E-D1E1-4666-B72D-9CB25D7836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2796E-DD37-4655-818E-B53788930471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195F0-16F8-4265-8034-E5A0F12F7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9CB6F-C5FD-429B-8B92-F9520C532A33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A864AF-4F49-43EE-A4DA-23B9180C3B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4EFF0E-793F-4382-966C-57369AC981E2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1298EB-AE5C-4555-AA76-FA2CC6C841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6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913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713"/>
            <a:ext cx="2484438" cy="720725"/>
          </a:xfrm>
          <a:prstGeom prst="rect">
            <a:avLst/>
          </a:prstGeom>
        </p:spPr>
        <p:txBody>
          <a:bodyPr anchor="b"/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925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138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938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9738"/>
            <a:ext cx="2808288" cy="446087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6950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Období vzniku: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750"/>
            <a:ext cx="2808288" cy="446088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2963"/>
            <a:ext cx="2808288" cy="44767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Anotace:</a:t>
            </a:r>
          </a:p>
        </p:txBody>
      </p:sp>
      <p:grpSp>
        <p:nvGrpSpPr>
          <p:cNvPr id="14346" name="Skupina 10"/>
          <p:cNvGrpSpPr>
            <a:grpSpLocks/>
          </p:cNvGrpSpPr>
          <p:nvPr/>
        </p:nvGrpSpPr>
        <p:grpSpPr bwMode="auto">
          <a:xfrm>
            <a:off x="1692275" y="260350"/>
            <a:ext cx="7127875" cy="6048375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1026" y="836939"/>
              <a:ext cx="2807061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317" y="260648"/>
              <a:ext cx="4896480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89709" y="1340201"/>
              <a:ext cx="4429695" cy="406420"/>
            </a:xfrm>
            <a:prstGeom prst="rect">
              <a:avLst/>
            </a:prstGeom>
          </p:spPr>
          <p:txBody>
            <a:bodyPr>
              <a:normAutofit fontScale="62500" lnSpcReduction="20000"/>
            </a:bodyPr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4000" b="1" cap="all" dirty="0"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79979" y="1916492"/>
              <a:ext cx="6049153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573781" y="2492783"/>
              <a:ext cx="4861550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 err="1">
                  <a:latin typeface="+mj-lt"/>
                  <a:ea typeface="+mj-ea"/>
                  <a:cs typeface="+mj-cs"/>
                </a:rPr>
                <a:t>čTYŘÚHELNÍKY</a:t>
              </a:r>
              <a:endParaRPr lang="cs-CZ" sz="2400" b="1" cap="all" dirty="0"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3781" y="3069074"/>
              <a:ext cx="4861550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3781" y="3572336"/>
              <a:ext cx="4861550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červen 2011</a:t>
              </a: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3781" y="4148627"/>
              <a:ext cx="4861550" cy="4064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3.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4917"/>
              <a:ext cx="7128792" cy="1584403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cs-CZ" sz="2400" b="1" cap="all" dirty="0">
                  <a:latin typeface="+mj-lt"/>
                  <a:ea typeface="+mj-ea"/>
                  <a:cs typeface="+mj-cs"/>
                </a:rPr>
                <a:t>Prezentace je určena k SEZNÁMENÍ SE S ČTYŘÚHELNÍKY. Vyvozuje jejich názvosloví.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2492896"/>
            <a:ext cx="6624736" cy="144016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Čtyřúhelníky</a:t>
            </a:r>
            <a:endParaRPr lang="cs-CZ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365" name="Podnadpis 2"/>
          <p:cNvSpPr>
            <a:spLocks noGrp="1"/>
          </p:cNvSpPr>
          <p:nvPr/>
        </p:nvSpPr>
        <p:spPr bwMode="auto">
          <a:xfrm>
            <a:off x="419100" y="677863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45720" rIns="45720" anchor="b"/>
          <a:lstStyle/>
          <a:p>
            <a:pPr algn="ctr"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2000">
                <a:solidFill>
                  <a:srgbClr val="02495D"/>
                </a:solidFill>
                <a:latin typeface="Constantia" pitchFamily="18" charset="0"/>
              </a:rPr>
              <a:t>VY_42_INOVACE_19_Čtyřúhelníky</a:t>
            </a:r>
          </a:p>
        </p:txBody>
      </p:sp>
      <p:pic>
        <p:nvPicPr>
          <p:cNvPr id="153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01800" y="47974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Users\Hanka\AppData\Local\Microsoft\Windows\Temporary Internet Files\Content.IE5\VZUY0QLD\MP90043181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3933825"/>
            <a:ext cx="1692275" cy="256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4" descr="C:\Users\Hanka\AppData\Local\Microsoft\Windows\Temporary Internet Files\Content.IE5\ECX4GS6Y\MC90043838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43663" y="1844675"/>
            <a:ext cx="2306637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8" descr="C:\Users\Hanka\AppData\Local\Microsoft\Windows\Temporary Internet Files\Content.IE5\VZUY0QLD\MC90009949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27313" y="2565400"/>
            <a:ext cx="275907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9" descr="C:\Users\Hanka\AppData\Local\Microsoft\Windows\Temporary Internet Files\Content.IE5\UV0KXPQL\MC90000940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9388" y="333375"/>
            <a:ext cx="2501900" cy="346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1" descr="http://zena-in.cz/media/2009/04/10/Krtina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76825" y="4508500"/>
            <a:ext cx="386397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2582150" y="790674"/>
            <a:ext cx="571215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Dokážeš pojmenovat rovinné obrazce?</a:t>
            </a:r>
            <a:endParaRPr lang="cs-CZ" sz="3200" b="1" dirty="0">
              <a:ln w="12700">
                <a:solidFill>
                  <a:schemeClr val="accent4">
                    <a:lumMod val="75000"/>
                  </a:schemeClr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/>
        </p:nvGraphicFramePr>
        <p:xfrm>
          <a:off x="1403648" y="98072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8434" name="Picture 9" descr="C:\Users\Hanka\AppData\Local\Microsoft\Windows\Temporary Internet Files\Content.IE5\UV0KXPQL\MC90000940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3850" y="260350"/>
            <a:ext cx="1382713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 descr="C:\Users\Hanka\AppData\Local\Microsoft\Windows\Temporary Internet Files\Content.IE5\ECX4GS6Y\MC900438387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75463" y="404813"/>
            <a:ext cx="1874837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8" descr="C:\Users\Hanka\AppData\Local\Microsoft\Windows\Temporary Internet Files\Content.IE5\VZUY0QLD\MC90009949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rot="5400000">
            <a:off x="768350" y="4351338"/>
            <a:ext cx="1944688" cy="269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1" descr="http://zena-in.cz/media/2009/04/10/Krtina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508625" y="4868863"/>
            <a:ext cx="3324225" cy="173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Kosoúhelník 7"/>
          <p:cNvSpPr/>
          <p:nvPr/>
        </p:nvSpPr>
        <p:spPr>
          <a:xfrm>
            <a:off x="3276600" y="549275"/>
            <a:ext cx="2519363" cy="576263"/>
          </a:xfrm>
          <a:prstGeom prst="parallelogram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ČTVEREC</a:t>
            </a:r>
            <a:endParaRPr lang="cs-CZ" dirty="0"/>
          </a:p>
        </p:txBody>
      </p:sp>
      <p:pic>
        <p:nvPicPr>
          <p:cNvPr id="19458" name="Picture 4" descr="C:\Users\Hanka\AppData\Local\Microsoft\Windows\Temporary Internet Files\Content.IE5\ECX4GS6Y\MC90043838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404813"/>
            <a:ext cx="2306637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779912" y="1844824"/>
            <a:ext cx="3096344" cy="28803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55650" y="5084763"/>
          <a:ext cx="6096000" cy="111283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</a:t>
                      </a:r>
                      <a:r>
                        <a:rPr lang="cs-CZ" baseline="0" dirty="0" smtClean="0"/>
                        <a:t> STRANY MAJÍ STEJNOU VELIKOST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STRANY JSOU NA SEBE KOLMÉ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ÚHLOPŘÍČKY JSOU NA SEBE KOLMÉ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OBDÉLNÍK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1920" y="1268760"/>
            <a:ext cx="4824536" cy="28803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750" y="4652963"/>
          <a:ext cx="6096000" cy="138271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PROTILEHLÉ</a:t>
                      </a:r>
                      <a:r>
                        <a:rPr lang="cs-CZ" baseline="0" dirty="0" smtClean="0"/>
                        <a:t> STRANY MAJÍ STEJNOU VELIKOST.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JEHO SOUSEDNÍ STRANY NEMAJÍ STEJNOU VELIKOST.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STRANY JSOU NA SEBE KOLMÉ.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5" name="Picture 9" descr="C:\Users\Hanka\AppData\Local\Microsoft\Windows\Temporary Internet Files\Content.IE5\UV0KXPQL\MC900009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88913"/>
            <a:ext cx="2501900" cy="346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KOSOČTVEREC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4652963"/>
          <a:ext cx="6096000" cy="11128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</a:t>
                      </a:r>
                      <a:r>
                        <a:rPr lang="cs-CZ" baseline="0" dirty="0" smtClean="0"/>
                        <a:t>STRANY MAJÍ STEJNOU VELIKOST.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JEHO STRANY NEJSOU NA SEBE KOLMÉ.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ÚHLOPŘÍČKY JSOU NA SEBE KOLMÉ.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Kosoúhelník 5"/>
          <p:cNvSpPr/>
          <p:nvPr/>
        </p:nvSpPr>
        <p:spPr>
          <a:xfrm rot="10159976">
            <a:off x="3841750" y="1619250"/>
            <a:ext cx="2392363" cy="1933575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1517" name="Picture 8" descr="C:\Users\Hanka\AppData\Local\Microsoft\Windows\Temporary Internet Files\Content.IE5\VZUY0QLD\MC90009949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88913"/>
            <a:ext cx="2757487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KOSODÉLNÍK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4" name="Kosoúhelník 3"/>
          <p:cNvSpPr/>
          <p:nvPr/>
        </p:nvSpPr>
        <p:spPr>
          <a:xfrm>
            <a:off x="3841828" y="1619465"/>
            <a:ext cx="4618603" cy="1933094"/>
          </a:xfrm>
          <a:prstGeom prst="parallelogram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827088" y="549275"/>
            <a:ext cx="2016125" cy="3671888"/>
          </a:xfrm>
          <a:prstGeom prst="parallelogram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39750" y="4652963"/>
          <a:ext cx="6096000" cy="13827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PROTILEHLÉ</a:t>
                      </a:r>
                      <a:r>
                        <a:rPr lang="cs-CZ" baseline="0" dirty="0" smtClean="0"/>
                        <a:t> STRANY MAJÍ STEJNOU VELIKOST.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JEHO SOUSEDNÍ STRANY NEMAJÍ STEJNOU VELIKOST.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STRANY NEJSOU NA SEBE KOLMÉ.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2708275"/>
            <a:ext cx="3543300" cy="289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3995738" y="404813"/>
            <a:ext cx="4932362" cy="1143000"/>
          </a:xfrm>
          <a:prstGeom prst="rect">
            <a:avLst/>
          </a:prstGeo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LICHOBĚŽNÍK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771775" y="5300663"/>
          <a:ext cx="6096000" cy="111283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</a:t>
                      </a:r>
                      <a:r>
                        <a:rPr lang="cs-CZ" baseline="0" dirty="0" smtClean="0"/>
                        <a:t>STRANY NEMAJÍ STEJNOU VELIKOST.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STRANY NEJSOU NA SEBE KOLMÉ.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DVĚ  PROTILEHLÉ STRANY JSOU ROVNOBĚŽNÉ.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3565" name="Picture 11" descr="http://zena-in.cz/media/2009/04/10/Krtin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88913"/>
            <a:ext cx="4416425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Lichoběžník 6"/>
          <p:cNvSpPr/>
          <p:nvPr/>
        </p:nvSpPr>
        <p:spPr>
          <a:xfrm>
            <a:off x="4572000" y="1700808"/>
            <a:ext cx="4104456" cy="2448272"/>
          </a:xfrm>
          <a:prstGeom prst="trapezoi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>
                <a:latin typeface="+mj-lt"/>
                <a:ea typeface="+mj-ea"/>
                <a:cs typeface="+mj-cs"/>
              </a:rPr>
              <a:t>Použité zdroje: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>
                <a:solidFill>
                  <a:schemeClr val="tx2">
                    <a:shade val="55000"/>
                  </a:schemeClr>
                </a:solidFill>
                <a:latin typeface="+mn-lt"/>
                <a:ea typeface="+mn-lt"/>
                <a:cs typeface="+mn-lt"/>
              </a:rPr>
              <a:t>Microsoft - </a:t>
            </a:r>
            <a:r>
              <a:rPr lang="cs-CZ" sz="2000">
                <a:solidFill>
                  <a:schemeClr val="tx2">
                    <a:shade val="55000"/>
                  </a:schemeClr>
                </a:solidFill>
                <a:latin typeface="+mn-lt"/>
                <a:ea typeface="+mn-lt"/>
                <a:cs typeface="+mn-lt"/>
                <a:hlinkClick r:id="rId2"/>
              </a:rPr>
              <a:t>http://office.microsoft.com</a:t>
            </a:r>
            <a:endParaRPr lang="cs-CZ" sz="2000">
              <a:latin typeface="+mn-lt"/>
              <a:cs typeface="+mn-cs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44</TotalTime>
  <Words>145</Words>
  <Application>Microsoft Office PowerPoint</Application>
  <PresentationFormat>On-screen Show (4:3)</PresentationFormat>
  <Paragraphs>41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DUM</cp:lastModifiedBy>
  <cp:revision>7</cp:revision>
  <dcterms:created xsi:type="dcterms:W3CDTF">2012-01-01T20:51:14Z</dcterms:created>
  <dcterms:modified xsi:type="dcterms:W3CDTF">2012-03-17T14:51:08Z</dcterms:modified>
</cp:coreProperties>
</file>