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VY_32_INOVACE_16_ČJ2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 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</a:t>
          </a:r>
          <a:r>
            <a:rPr lang="cs-CZ" sz="2000" dirty="0" err="1" smtClean="0"/>
            <a:t>Königsmarková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Procvičování vlastních jmen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 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Irena </a:t>
          </a:r>
          <a:r>
            <a:rPr lang="cs-CZ" sz="2000" kern="1200" dirty="0" err="1" smtClean="0"/>
            <a:t>Königsmarková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VY_32_INOVACE_16_ČJ2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Procvičování vlastních jmen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8333475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67544" y="623731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258050" algn="l"/>
              </a:tabLst>
            </a:pPr>
            <a:r>
              <a:rPr lang="cs-CZ" dirty="0" smtClean="0"/>
              <a:t>14.2.2012 	2.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žáky 2. tříd ZŠ</a:t>
            </a:r>
          </a:p>
          <a:p>
            <a:r>
              <a:rPr lang="cs-CZ" dirty="0" smtClean="0"/>
              <a:t>je vhodný pro použití na interaktivní tabuli a jako pracovní list</a:t>
            </a:r>
          </a:p>
          <a:p>
            <a:r>
              <a:rPr lang="cs-CZ" dirty="0" smtClean="0"/>
              <a:t>procvičuje získané pravopisné vědomosti o vlastních jménech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4987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ZOPAKUJ SI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Všechna </a:t>
            </a:r>
            <a:r>
              <a:rPr lang="cs-CZ" dirty="0" smtClean="0">
                <a:solidFill>
                  <a:srgbClr val="FF0000"/>
                </a:solidFill>
              </a:rPr>
              <a:t>vlastní jména osob </a:t>
            </a:r>
            <a:r>
              <a:rPr lang="cs-CZ" dirty="0" smtClean="0"/>
              <a:t>(jméno a příjmení) a </a:t>
            </a:r>
            <a:r>
              <a:rPr lang="cs-CZ" dirty="0" smtClean="0">
                <a:solidFill>
                  <a:srgbClr val="FF0000"/>
                </a:solidFill>
              </a:rPr>
              <a:t>zvířat</a:t>
            </a:r>
            <a:r>
              <a:rPr lang="cs-CZ" dirty="0" smtClean="0"/>
              <a:t> píšeme s velkým počátečním písmenem.</a:t>
            </a:r>
          </a:p>
          <a:p>
            <a:endParaRPr lang="cs-CZ" dirty="0" smtClean="0"/>
          </a:p>
          <a:p>
            <a:r>
              <a:rPr lang="cs-CZ" dirty="0" smtClean="0"/>
              <a:t>Názvy </a:t>
            </a:r>
            <a:r>
              <a:rPr lang="cs-CZ" dirty="0" smtClean="0">
                <a:solidFill>
                  <a:srgbClr val="FF0000"/>
                </a:solidFill>
              </a:rPr>
              <a:t>zemí, měst, obcí, řek a hor </a:t>
            </a:r>
            <a:r>
              <a:rPr lang="cs-CZ" dirty="0" smtClean="0"/>
              <a:t>píšeme s velkým počátečním písmenem.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467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DOPLŇUJ CHYBĚJÍCÍ PÍSMENA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Mám _estru _</a:t>
            </a:r>
            <a:r>
              <a:rPr lang="cs-CZ" sz="3600" dirty="0" err="1" smtClean="0"/>
              <a:t>renu</a:t>
            </a:r>
            <a:r>
              <a:rPr lang="cs-CZ" sz="3600" dirty="0" smtClean="0"/>
              <a:t> a _</a:t>
            </a:r>
            <a:r>
              <a:rPr lang="cs-CZ" sz="3600" dirty="0" err="1" smtClean="0"/>
              <a:t>ratra</a:t>
            </a:r>
            <a:r>
              <a:rPr lang="cs-CZ" sz="3600" dirty="0" smtClean="0"/>
              <a:t> _</a:t>
            </a:r>
            <a:r>
              <a:rPr lang="cs-CZ" sz="3600" dirty="0" err="1" smtClean="0"/>
              <a:t>ndřeje</a:t>
            </a:r>
            <a:r>
              <a:rPr lang="cs-CZ" sz="3600" dirty="0" smtClean="0"/>
              <a:t>.</a:t>
            </a:r>
          </a:p>
          <a:p>
            <a:pPr marL="0" indent="0">
              <a:buNone/>
            </a:pPr>
            <a:r>
              <a:rPr lang="cs-CZ" sz="3600" dirty="0" smtClean="0"/>
              <a:t>Bydlíme v _</a:t>
            </a:r>
            <a:r>
              <a:rPr lang="cs-CZ" sz="3600" dirty="0" err="1" smtClean="0"/>
              <a:t>ěstě</a:t>
            </a:r>
            <a:r>
              <a:rPr lang="cs-CZ" sz="3600" dirty="0" smtClean="0"/>
              <a:t> _</a:t>
            </a:r>
            <a:r>
              <a:rPr lang="cs-CZ" sz="3600" dirty="0" err="1" smtClean="0"/>
              <a:t>olíně</a:t>
            </a:r>
            <a:r>
              <a:rPr lang="cs-CZ" sz="3600" dirty="0" smtClean="0"/>
              <a:t>.</a:t>
            </a:r>
          </a:p>
          <a:p>
            <a:pPr marL="0" indent="0">
              <a:buNone/>
            </a:pPr>
            <a:r>
              <a:rPr lang="cs-CZ" sz="3600" dirty="0" smtClean="0"/>
              <a:t>Žije s námi _</a:t>
            </a:r>
            <a:r>
              <a:rPr lang="cs-CZ" sz="3600" dirty="0" err="1" smtClean="0"/>
              <a:t>ejsek</a:t>
            </a:r>
            <a:r>
              <a:rPr lang="cs-CZ" sz="3600" dirty="0" smtClean="0"/>
              <a:t> _</a:t>
            </a:r>
            <a:r>
              <a:rPr lang="cs-CZ" sz="3600" dirty="0" err="1" smtClean="0"/>
              <a:t>uby</a:t>
            </a:r>
            <a:r>
              <a:rPr lang="cs-CZ" sz="3600" dirty="0" smtClean="0"/>
              <a:t>, _očka _</a:t>
            </a:r>
            <a:r>
              <a:rPr lang="cs-CZ" sz="3600" dirty="0" err="1" smtClean="0"/>
              <a:t>okyna</a:t>
            </a:r>
            <a:r>
              <a:rPr lang="cs-CZ" sz="3600" dirty="0" smtClean="0"/>
              <a:t> a _</a:t>
            </a:r>
            <a:r>
              <a:rPr lang="cs-CZ" sz="3600" dirty="0" err="1" smtClean="0"/>
              <a:t>apoušek</a:t>
            </a:r>
            <a:r>
              <a:rPr lang="cs-CZ" sz="3600" dirty="0" smtClean="0"/>
              <a:t> _</a:t>
            </a:r>
            <a:r>
              <a:rPr lang="cs-CZ" sz="3600" dirty="0" err="1" smtClean="0"/>
              <a:t>iky</a:t>
            </a:r>
            <a:r>
              <a:rPr lang="cs-CZ" sz="3600" dirty="0" smtClean="0"/>
              <a:t>.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2800" dirty="0" smtClean="0"/>
              <a:t>Nápověda (RIKY, ČOKYNA, IRENU,ONDŘEJE, MĚSTĚ, KOLÍNĚ, BRATRA, SESTRU, PEJSEK,KOČKA, RUBY, RIKY).</a:t>
            </a:r>
            <a:endParaRPr lang="cs-CZ" sz="2800" dirty="0"/>
          </a:p>
        </p:txBody>
      </p:sp>
      <p:pic>
        <p:nvPicPr>
          <p:cNvPr id="1026" name="Picture 2" descr="C:\Users\Irena\AppData\Local\Microsoft\Windows\Temporary Internet Files\Content.IE5\45LCRWKN\MC9003295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697261"/>
            <a:ext cx="1053135" cy="73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rena\AppData\Local\Microsoft\Windows\Temporary Internet Files\Content.IE5\45LCRWKN\MC9004258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3789255"/>
            <a:ext cx="744959" cy="73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rena\AppData\Local\Microsoft\Windows\Temporary Internet Files\Content.IE5\C3Y3DI28\MC90033624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89255"/>
            <a:ext cx="481263" cy="88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105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PŘEPIŠ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K TETĚ IVETĚ DO BRNA, K BABIČCE DO </a:t>
            </a:r>
          </a:p>
          <a:p>
            <a:pPr marL="0" indent="0">
              <a:buNone/>
            </a:pPr>
            <a:r>
              <a:rPr lang="cs-CZ" sz="3600" dirty="0" smtClean="0"/>
              <a:t>KRKONOŠ, VÝLET NA SÁZAVU, K JANĚ </a:t>
            </a:r>
          </a:p>
          <a:p>
            <a:pPr marL="0" indent="0">
              <a:buNone/>
            </a:pPr>
            <a:r>
              <a:rPr lang="cs-CZ" sz="3600" dirty="0" smtClean="0"/>
              <a:t>NOVÁKOVÉ DO OSTRAVY, S PEJSKEM </a:t>
            </a:r>
          </a:p>
          <a:p>
            <a:pPr marL="0" indent="0">
              <a:buNone/>
            </a:pPr>
            <a:r>
              <a:rPr lang="cs-CZ" sz="3600" dirty="0" smtClean="0"/>
              <a:t>REXEM K RYBNÍKU, ZA STRÝČKEM JANEM </a:t>
            </a:r>
          </a:p>
          <a:p>
            <a:pPr marL="0" indent="0">
              <a:buNone/>
            </a:pPr>
            <a:r>
              <a:rPr lang="cs-CZ" sz="3600" dirty="0" smtClean="0"/>
              <a:t>HOJEREM NA SLOVENSKO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40457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CITACE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www.microsoft.office.com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4220344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64</TotalTime>
  <Words>186</Words>
  <Application>Microsoft Office PowerPoint</Application>
  <PresentationFormat>Předvádění na obrazovce (4:3)</PresentationFormat>
  <Paragraphs>27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</vt:lpstr>
      <vt:lpstr>Prezentace aplikace PowerPoint</vt:lpstr>
      <vt:lpstr>ANOTACE</vt:lpstr>
      <vt:lpstr>ZOPAKUJ SI</vt:lpstr>
      <vt:lpstr>DOPLŇUJ CHYBĚJÍCÍ PÍSMENA</vt:lpstr>
      <vt:lpstr>PŘEPIŠ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</dc:creator>
  <cp:lastModifiedBy>Aleš Polívka</cp:lastModifiedBy>
  <cp:revision>9</cp:revision>
  <dcterms:created xsi:type="dcterms:W3CDTF">2012-03-11T17:02:43Z</dcterms:created>
  <dcterms:modified xsi:type="dcterms:W3CDTF">2012-03-15T18:38:43Z</dcterms:modified>
</cp:coreProperties>
</file>