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trojúhelníka,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sss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noProof="0" dirty="0" smtClean="0">
                  <a:latin typeface="+mj-lt"/>
                  <a:ea typeface="+mj-ea"/>
                  <a:cs typeface="+mj-cs"/>
                </a:rPr>
                <a:t>3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trojúhelníka.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5922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</a:p>
          <a:p>
            <a:pPr eaLnBrk="1" hangingPunct="1">
              <a:defRPr/>
            </a:pPr>
            <a:r>
              <a:rPr lang="cs-CZ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rojúhelníka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cs-CZ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sss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VY_42_INOVACE_20_Rýsování trojúhelníka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trojúhelník ABC.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/AB/</a:t>
                      </a:r>
                      <a:r>
                        <a:rPr lang="cs-CZ" baseline="0" dirty="0" smtClean="0"/>
                        <a:t> = 5 cm, /BC/ = 3cm, /AC/ 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8" name="Pravoúhlý trojúhelník 7"/>
          <p:cNvSpPr/>
          <p:nvPr/>
        </p:nvSpPr>
        <p:spPr>
          <a:xfrm rot="9170717">
            <a:off x="1698486" y="2645587"/>
            <a:ext cx="3760361" cy="2347063"/>
          </a:xfrm>
          <a:prstGeom prst="rt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005064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3573016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16288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47864" y="407707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 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752" y="2132856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263691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 přímce p vyznač úsečku AB.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581128"/>
            <a:ext cx="8777287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636912"/>
            <a:ext cx="7000875" cy="324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 k se středem v bodě B o poloměru </a:t>
                      </a:r>
                      <a:r>
                        <a:rPr lang="cs-CZ" dirty="0" smtClean="0"/>
                        <a:t>= /</a:t>
                      </a:r>
                      <a:r>
                        <a:rPr lang="cs-CZ" dirty="0" smtClean="0"/>
                        <a:t>BC/ = 3 </a:t>
                      </a:r>
                      <a:r>
                        <a:rPr lang="cs-CZ" dirty="0" smtClean="0"/>
                        <a:t>cm.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16832"/>
            <a:ext cx="7000875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kružnici l se středem A o poloměru = /AC/ = 4 </a:t>
                      </a:r>
                      <a:r>
                        <a:rPr lang="cs-CZ" dirty="0" smtClean="0"/>
                        <a:t>cm.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Bod C je průsečíkem kružnic k,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l.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132856"/>
            <a:ext cx="7000875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úsečku AC, BC.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Narýsoval</a:t>
                      </a:r>
                      <a:r>
                        <a:rPr lang="cs-CZ" baseline="0" dirty="0" smtClean="0"/>
                        <a:t> jsi trojúhelník ABC.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189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expert</cp:lastModifiedBy>
  <cp:revision>7</cp:revision>
  <dcterms:created xsi:type="dcterms:W3CDTF">2012-01-01T21:42:50Z</dcterms:created>
  <dcterms:modified xsi:type="dcterms:W3CDTF">2012-03-19T10:02:36Z</dcterms:modified>
</cp:coreProperties>
</file>