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velkých písmen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velkých písmen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142391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 ZŠ</a:t>
            </a:r>
          </a:p>
          <a:p>
            <a:r>
              <a:rPr lang="cs-CZ" dirty="0" smtClean="0"/>
              <a:t>je vhodný jako pracovní list a pro použití na interaktivní tabuli</a:t>
            </a:r>
          </a:p>
          <a:p>
            <a:r>
              <a:rPr lang="cs-CZ" dirty="0" smtClean="0"/>
              <a:t>procvičuje získané pravopisné vědomosti o psaní velkých písmen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504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ZOPAKUJ SI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Názvy </a:t>
            </a:r>
            <a:r>
              <a:rPr lang="cs-CZ" sz="4000" dirty="0" smtClean="0">
                <a:solidFill>
                  <a:srgbClr val="FF0000"/>
                </a:solidFill>
              </a:rPr>
              <a:t>zemí, měst, obcí, řek a hor </a:t>
            </a:r>
            <a:r>
              <a:rPr lang="cs-CZ" sz="4000" dirty="0" smtClean="0"/>
              <a:t>píšeme s počátečním velkým písmenem (</a:t>
            </a:r>
            <a:r>
              <a:rPr lang="cs-CZ" sz="4000" dirty="0" smtClean="0">
                <a:solidFill>
                  <a:srgbClr val="FF0000"/>
                </a:solidFill>
              </a:rPr>
              <a:t>Č</a:t>
            </a:r>
            <a:r>
              <a:rPr lang="cs-CZ" sz="4000" dirty="0" smtClean="0"/>
              <a:t>echy, </a:t>
            </a:r>
            <a:r>
              <a:rPr lang="cs-CZ" sz="4000" dirty="0" smtClean="0">
                <a:solidFill>
                  <a:srgbClr val="FF0000"/>
                </a:solidFill>
              </a:rPr>
              <a:t>B</a:t>
            </a:r>
            <a:r>
              <a:rPr lang="cs-CZ" sz="4000" dirty="0" smtClean="0"/>
              <a:t>rno, </a:t>
            </a:r>
            <a:r>
              <a:rPr lang="cs-CZ" sz="4000" dirty="0" smtClean="0">
                <a:solidFill>
                  <a:srgbClr val="FF0000"/>
                </a:solidFill>
              </a:rPr>
              <a:t>L</a:t>
            </a:r>
            <a:r>
              <a:rPr lang="cs-CZ" sz="4000" dirty="0" smtClean="0"/>
              <a:t>hotka, </a:t>
            </a:r>
            <a:r>
              <a:rPr lang="cs-CZ" sz="4000" dirty="0" smtClean="0">
                <a:solidFill>
                  <a:srgbClr val="FF0000"/>
                </a:solidFill>
              </a:rPr>
              <a:t>L</a:t>
            </a:r>
            <a:r>
              <a:rPr lang="cs-CZ" sz="4000" dirty="0" smtClean="0"/>
              <a:t>abe, </a:t>
            </a:r>
            <a:r>
              <a:rPr lang="cs-CZ" sz="4000" dirty="0" smtClean="0">
                <a:solidFill>
                  <a:srgbClr val="FF0000"/>
                </a:solidFill>
              </a:rPr>
              <a:t>K</a:t>
            </a:r>
            <a:r>
              <a:rPr lang="cs-CZ" sz="4000" dirty="0" smtClean="0"/>
              <a:t>olín, </a:t>
            </a:r>
            <a:r>
              <a:rPr lang="cs-CZ" sz="4000" dirty="0" smtClean="0">
                <a:solidFill>
                  <a:srgbClr val="FF0000"/>
                </a:solidFill>
              </a:rPr>
              <a:t>V</a:t>
            </a:r>
            <a:r>
              <a:rPr lang="cs-CZ" sz="4000" dirty="0" smtClean="0"/>
              <a:t>rchlabí, </a:t>
            </a:r>
            <a:r>
              <a:rPr lang="cs-CZ" sz="4000" dirty="0" err="1" smtClean="0">
                <a:solidFill>
                  <a:srgbClr val="FF0000"/>
                </a:solidFill>
              </a:rPr>
              <a:t>Ž</a:t>
            </a:r>
            <a:r>
              <a:rPr lang="cs-CZ" sz="4000" dirty="0" err="1" smtClean="0"/>
              <a:t>alý</a:t>
            </a:r>
            <a:r>
              <a:rPr lang="cs-CZ" sz="4000" dirty="0" smtClean="0"/>
              <a:t>).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61592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DOPLŇ POČÁTEČNÍ PÍSMENA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_</a:t>
            </a:r>
            <a:r>
              <a:rPr lang="cs-CZ" sz="4000" dirty="0" err="1" smtClean="0"/>
              <a:t>pava</a:t>
            </a:r>
            <a:r>
              <a:rPr lang="cs-CZ" sz="4000" dirty="0" smtClean="0"/>
              <a:t>, _</a:t>
            </a:r>
            <a:r>
              <a:rPr lang="cs-CZ" sz="4000" dirty="0" err="1" smtClean="0"/>
              <a:t>olín</a:t>
            </a:r>
            <a:r>
              <a:rPr lang="cs-CZ" sz="4000" dirty="0" smtClean="0"/>
              <a:t>, _</a:t>
            </a:r>
            <a:r>
              <a:rPr lang="cs-CZ" sz="4000" dirty="0" err="1" smtClean="0"/>
              <a:t>rchlabí</a:t>
            </a:r>
            <a:r>
              <a:rPr lang="cs-CZ" sz="4000" dirty="0" smtClean="0"/>
              <a:t>, _</a:t>
            </a:r>
            <a:r>
              <a:rPr lang="cs-CZ" sz="4000" dirty="0" err="1" smtClean="0"/>
              <a:t>rostějov</a:t>
            </a:r>
            <a:r>
              <a:rPr lang="cs-CZ" sz="4000" dirty="0" smtClean="0"/>
              <a:t>, _lín,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_</a:t>
            </a:r>
            <a:r>
              <a:rPr lang="cs-CZ" sz="4000" dirty="0" err="1" smtClean="0"/>
              <a:t>iberec</a:t>
            </a:r>
            <a:r>
              <a:rPr lang="cs-CZ" sz="4000" dirty="0" smtClean="0"/>
              <a:t>, _</a:t>
            </a:r>
            <a:r>
              <a:rPr lang="cs-CZ" sz="4000" dirty="0" err="1" smtClean="0"/>
              <a:t>setín</a:t>
            </a:r>
            <a:r>
              <a:rPr lang="cs-CZ" sz="4000" dirty="0" smtClean="0"/>
              <a:t>, _strava, _</a:t>
            </a:r>
            <a:r>
              <a:rPr lang="cs-CZ" sz="4000" dirty="0" err="1" smtClean="0"/>
              <a:t>lomouc</a:t>
            </a:r>
            <a:r>
              <a:rPr lang="cs-CZ" sz="4000" dirty="0" smtClean="0"/>
              <a:t>,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_</a:t>
            </a:r>
            <a:r>
              <a:rPr lang="cs-CZ" sz="4000" dirty="0" err="1" smtClean="0"/>
              <a:t>onárovice</a:t>
            </a:r>
            <a:r>
              <a:rPr lang="cs-CZ" sz="4000" dirty="0" smtClean="0"/>
              <a:t>, _</a:t>
            </a:r>
            <a:r>
              <a:rPr lang="cs-CZ" sz="4000" dirty="0" err="1" smtClean="0"/>
              <a:t>eletov</a:t>
            </a:r>
            <a:r>
              <a:rPr lang="cs-CZ" sz="4000" dirty="0" smtClean="0"/>
              <a:t>, _</a:t>
            </a:r>
            <a:r>
              <a:rPr lang="cs-CZ" sz="4000" dirty="0" err="1" smtClean="0"/>
              <a:t>estřabí</a:t>
            </a:r>
            <a:r>
              <a:rPr lang="cs-CZ" sz="4000" dirty="0" smtClean="0"/>
              <a:t> _</a:t>
            </a:r>
            <a:r>
              <a:rPr lang="cs-CZ" sz="4000" dirty="0" err="1" smtClean="0"/>
              <a:t>hota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3426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NAPIŠ, DEJ POZOR NA VELKÁ PÍSMENA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KOLÍNEM PROTÉKÁ ŘEKA LABE.</a:t>
            </a:r>
          </a:p>
          <a:p>
            <a:pPr marL="0" indent="0">
              <a:buNone/>
            </a:pPr>
            <a:r>
              <a:rPr lang="cs-CZ" sz="4000" dirty="0" smtClean="0"/>
              <a:t>DOŠLI JSME AŽ NA HORU SNĚŽKU.</a:t>
            </a:r>
          </a:p>
          <a:p>
            <a:pPr marL="0" indent="0">
              <a:buNone/>
            </a:pPr>
            <a:r>
              <a:rPr lang="cs-CZ" sz="4000" dirty="0" smtClean="0"/>
              <a:t>BABIČKA BYDLÍ V OBCI LOUČOVICE.</a:t>
            </a:r>
          </a:p>
          <a:p>
            <a:pPr marL="0" indent="0">
              <a:buNone/>
            </a:pPr>
            <a:r>
              <a:rPr lang="cs-CZ" sz="4000" dirty="0" smtClean="0"/>
              <a:t>POJEDEME LYŽOVAT DO KRKONOŠ.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59845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299051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59</TotalTime>
  <Words>159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ZOPAKUJ SI</vt:lpstr>
      <vt:lpstr>DOPLŇ POČÁTEČNÍ PÍSMENA</vt:lpstr>
      <vt:lpstr>NAPIŠ, DEJ POZOR NA VELKÁ PÍSMENA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7</cp:revision>
  <dcterms:created xsi:type="dcterms:W3CDTF">2012-03-03T15:12:40Z</dcterms:created>
  <dcterms:modified xsi:type="dcterms:W3CDTF">2012-03-15T18:40:03Z</dcterms:modified>
</cp:coreProperties>
</file>