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VY_32_INOVACE_13_ČJ2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Psaní velkých písmen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VY_32_INOVACE_13_ČJ2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Psaní velkých písmen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31616132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4" y="623731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258050" algn="l"/>
              </a:tabLst>
            </a:pPr>
            <a:r>
              <a:rPr lang="cs-CZ" dirty="0" smtClean="0"/>
              <a:t>14.2.2012 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2. tříd ZŠ</a:t>
            </a:r>
          </a:p>
          <a:p>
            <a:r>
              <a:rPr lang="cs-CZ" dirty="0" smtClean="0"/>
              <a:t>je vhodný jako pracovní list a pro použití na interaktivní tabuli</a:t>
            </a:r>
          </a:p>
          <a:p>
            <a:r>
              <a:rPr lang="cs-CZ" dirty="0" smtClean="0"/>
              <a:t>procvičuje získané pravopisné vědomosti o vlastních jménech osob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4991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ZOPAKUJ SI</a:t>
            </a:r>
            <a:br>
              <a:rPr lang="cs-CZ" b="1" u="sng" dirty="0" smtClean="0"/>
            </a:b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400" dirty="0" smtClean="0"/>
              <a:t>Všechna </a:t>
            </a:r>
            <a:r>
              <a:rPr lang="cs-CZ" sz="4400" dirty="0" smtClean="0">
                <a:solidFill>
                  <a:srgbClr val="FF0000"/>
                </a:solidFill>
              </a:rPr>
              <a:t>vlastní jména osob</a:t>
            </a:r>
            <a:r>
              <a:rPr lang="cs-CZ" sz="4400" dirty="0" smtClean="0"/>
              <a:t> píšeme s velkým počátečním písmenem (</a:t>
            </a:r>
            <a:r>
              <a:rPr lang="cs-CZ" sz="4400" dirty="0" smtClean="0">
                <a:solidFill>
                  <a:srgbClr val="FF0000"/>
                </a:solidFill>
              </a:rPr>
              <a:t>J</a:t>
            </a:r>
            <a:r>
              <a:rPr lang="cs-CZ" sz="4400" dirty="0" smtClean="0"/>
              <a:t>an, </a:t>
            </a:r>
            <a:r>
              <a:rPr lang="cs-CZ" sz="4400" dirty="0" smtClean="0">
                <a:solidFill>
                  <a:srgbClr val="FF0000"/>
                </a:solidFill>
              </a:rPr>
              <a:t>E</a:t>
            </a:r>
            <a:r>
              <a:rPr lang="cs-CZ" sz="4400" dirty="0" smtClean="0"/>
              <a:t>va, </a:t>
            </a:r>
            <a:r>
              <a:rPr lang="cs-CZ" sz="4400" dirty="0" smtClean="0">
                <a:solidFill>
                  <a:srgbClr val="FF0000"/>
                </a:solidFill>
              </a:rPr>
              <a:t>K</a:t>
            </a:r>
            <a:r>
              <a:rPr lang="cs-CZ" sz="4400" dirty="0" smtClean="0"/>
              <a:t>arel).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74637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NAJDI VLASTNÍ JMÉNA OSOB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/>
              <a:t>Karolína Potůčková umí hrát na klavír.</a:t>
            </a:r>
          </a:p>
          <a:p>
            <a:pPr marL="0" indent="0">
              <a:buNone/>
            </a:pPr>
            <a:r>
              <a:rPr lang="cs-CZ" sz="4000" dirty="0" smtClean="0"/>
              <a:t>Josef Beránek si chce hrát na ovečky a vlka.</a:t>
            </a:r>
          </a:p>
          <a:p>
            <a:pPr marL="0" indent="0">
              <a:buNone/>
            </a:pPr>
            <a:r>
              <a:rPr lang="cs-CZ" sz="4000" dirty="0" smtClean="0"/>
              <a:t>Přečetli jsme si pohádku Boženy Němcové.</a:t>
            </a:r>
          </a:p>
          <a:p>
            <a:pPr marL="0" indent="0">
              <a:buNone/>
            </a:pPr>
            <a:r>
              <a:rPr lang="cs-CZ" sz="4000" dirty="0" smtClean="0"/>
              <a:t>Znáš Pepíka Mráze?</a:t>
            </a:r>
          </a:p>
          <a:p>
            <a:pPr marL="0" indent="0">
              <a:buNone/>
            </a:pPr>
            <a:r>
              <a:rPr lang="cs-CZ" sz="4000" dirty="0" smtClean="0"/>
              <a:t>Na prázdniny jedu k tetě Kamile.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06318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POJMENUJ TYTO OSOBY</a:t>
            </a:r>
            <a:endParaRPr lang="cs-CZ" b="1" u="sng" dirty="0"/>
          </a:p>
        </p:txBody>
      </p:sp>
      <p:pic>
        <p:nvPicPr>
          <p:cNvPr id="1026" name="Picture 2" descr="C:\Program Files (x86)\Microsoft Office\MEDIA\CAGCAT10\j0292020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1034483" cy="981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 (x86)\Microsoft Office\MEDIA\CAGCAT10\j0240719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89040"/>
            <a:ext cx="936104" cy="1469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rena\AppData\Local\Microsoft\Windows\Temporary Internet Files\Content.IE5\42MYQ0C5\MC90044067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56792"/>
            <a:ext cx="1227412" cy="1227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rena\AppData\Local\Microsoft\Windows\Temporary Internet Files\Content.IE5\C3Y3DI28\MC9004405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841" y="3767710"/>
            <a:ext cx="1155948" cy="1460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4309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DOPLŇ SKUTEČNÁ NEBO </a:t>
            </a:r>
            <a:r>
              <a:rPr lang="cs-CZ" sz="4900" b="1" u="sng" dirty="0" smtClean="0"/>
              <a:t>VY</a:t>
            </a:r>
            <a:r>
              <a:rPr lang="cs-CZ" b="1" u="sng" dirty="0" smtClean="0"/>
              <a:t>MY</a:t>
            </a:r>
            <a:r>
              <a:rPr lang="cs-CZ" sz="4900" b="1" u="sng" dirty="0" smtClean="0"/>
              <a:t>ŠLENÁ</a:t>
            </a:r>
            <a:r>
              <a:rPr lang="cs-CZ" b="1" u="sng" dirty="0" smtClean="0"/>
              <a:t> JMÉNA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__________________ umí dobře matematiku.</a:t>
            </a:r>
          </a:p>
          <a:p>
            <a:pPr marL="0" indent="0">
              <a:buNone/>
            </a:pPr>
            <a:r>
              <a:rPr lang="cs-CZ" dirty="0" smtClean="0"/>
              <a:t>__________________ běhá nejrychleji.</a:t>
            </a:r>
          </a:p>
          <a:p>
            <a:pPr marL="0" indent="0">
              <a:buNone/>
            </a:pPr>
            <a:r>
              <a:rPr lang="cs-CZ" dirty="0" smtClean="0"/>
              <a:t>__________________ krásně zpívá.</a:t>
            </a:r>
          </a:p>
          <a:p>
            <a:pPr marL="0" indent="0">
              <a:buNone/>
            </a:pPr>
            <a:r>
              <a:rPr lang="cs-CZ" dirty="0" smtClean="0"/>
              <a:t>__________________ ráda maluje.</a:t>
            </a:r>
          </a:p>
          <a:p>
            <a:pPr marL="0" indent="0">
              <a:buNone/>
            </a:pPr>
            <a:r>
              <a:rPr lang="cs-CZ" dirty="0" smtClean="0"/>
              <a:t>__________________ každému pomůže.</a:t>
            </a:r>
          </a:p>
          <a:p>
            <a:pPr marL="0" indent="0">
              <a:buNone/>
            </a:pPr>
            <a:r>
              <a:rPr lang="cs-CZ" dirty="0" smtClean="0"/>
              <a:t>__________________ výborně plave.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Každý je v něčem šikovný.</a:t>
            </a:r>
            <a:endParaRPr lang="cs-CZ" sz="3600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Irena\AppData\Local\Microsoft\Windows\Temporary Internet Files\Content.IE5\IMDX1VHW\MC9004404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373216"/>
            <a:ext cx="1292271" cy="1266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0289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810035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70</TotalTime>
  <Words>153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</vt:lpstr>
      <vt:lpstr>Prezentace aplikace PowerPoint</vt:lpstr>
      <vt:lpstr>ANOTACE</vt:lpstr>
      <vt:lpstr>ZOPAKUJ SI </vt:lpstr>
      <vt:lpstr>NAJDI VLASTNÍ JMÉNA OSOB</vt:lpstr>
      <vt:lpstr>POJMENUJ TYTO OSOBY</vt:lpstr>
      <vt:lpstr>DOPLŇ SKUTEČNÁ NEBO VYMYŠLENÁ JMÉNA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Aleš Polívka</cp:lastModifiedBy>
  <cp:revision>8</cp:revision>
  <dcterms:created xsi:type="dcterms:W3CDTF">2012-03-03T11:45:21Z</dcterms:created>
  <dcterms:modified xsi:type="dcterms:W3CDTF">2012-03-15T18:40:56Z</dcterms:modified>
</cp:coreProperties>
</file>