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67F87-0E14-449A-AA9C-BB79F4097A15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FA2007-378F-4814-92EE-F9F0E8E43F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09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FA2007-378F-4814-92EE-F9F0E8E43FA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297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119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717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3899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765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345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5932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736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5761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429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820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10180-F17C-48CC-8226-3B7AD717F00C}" type="datetimeFigureOut">
              <a:rPr lang="cs-CZ" smtClean="0"/>
              <a:t>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6F166-3820-41F3-825B-D513C36921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37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03648" y="476673"/>
            <a:ext cx="6480720" cy="122413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628800"/>
            <a:ext cx="7776864" cy="4968552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0"/>
              </a:spcBef>
            </a:pPr>
            <a:r>
              <a:rPr lang="cs-CZ" sz="1800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lvl="0">
              <a:spcBef>
                <a:spcPts val="0"/>
              </a:spcBef>
            </a:pPr>
            <a:r>
              <a:rPr lang="cs-CZ" sz="1800" b="1" dirty="0">
                <a:solidFill>
                  <a:srgbClr val="00B050"/>
                </a:solidFill>
              </a:rPr>
              <a:t>ZEYEROVA 3354, 767 01 KROMĚŘÍŽ</a:t>
            </a:r>
          </a:p>
          <a:p>
            <a:pPr lvl="0">
              <a:spcBef>
                <a:spcPts val="0"/>
              </a:spcBef>
            </a:pPr>
            <a:endParaRPr lang="cs-CZ" sz="1800" b="1" dirty="0">
              <a:solidFill>
                <a:srgbClr val="00B050"/>
              </a:solidFill>
            </a:endParaRPr>
          </a:p>
          <a:p>
            <a:pPr lvl="0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projekt v rámci vzdělávacího programu</a:t>
            </a:r>
          </a:p>
          <a:p>
            <a:pPr lvl="0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VZDĚLÁNÍ PRO KONKURENCESCHOPNOST</a:t>
            </a:r>
          </a:p>
          <a:p>
            <a:pPr lvl="0" algn="l">
              <a:spcBef>
                <a:spcPts val="0"/>
              </a:spcBef>
            </a:pPr>
            <a:endParaRPr lang="cs-CZ" sz="1800" dirty="0">
              <a:solidFill>
                <a:prstClr val="black"/>
              </a:solidFill>
            </a:endParaRPr>
          </a:p>
          <a:p>
            <a:pPr lvl="0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ŠABLONA ČÍSLO: III/2</a:t>
            </a:r>
          </a:p>
          <a:p>
            <a:pPr lvl="0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NÁZEV:  INOVACE A ZKVALITNĚNÍ VÝUKY PROSTŘEDNICTVÍM ICT</a:t>
            </a:r>
          </a:p>
          <a:p>
            <a:pPr lvl="0" algn="l">
              <a:spcBef>
                <a:spcPts val="0"/>
              </a:spcBef>
            </a:pPr>
            <a:endParaRPr lang="cs-CZ" sz="1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endParaRPr lang="cs-CZ" sz="1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PŘEDMĚT: </a:t>
            </a:r>
            <a:r>
              <a:rPr lang="cs-CZ" sz="1800" dirty="0" smtClean="0">
                <a:solidFill>
                  <a:prstClr val="black"/>
                </a:solidFill>
              </a:rPr>
              <a:t>Anglický jazyk</a:t>
            </a:r>
            <a:endParaRPr lang="cs-CZ" sz="1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ROČNÍK</a:t>
            </a:r>
            <a:r>
              <a:rPr lang="cs-CZ" sz="1800" dirty="0" smtClean="0">
                <a:solidFill>
                  <a:prstClr val="black"/>
                </a:solidFill>
              </a:rPr>
              <a:t>: VI.</a:t>
            </a:r>
            <a:endParaRPr lang="cs-CZ" sz="1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r>
              <a:rPr lang="cs-CZ" sz="1800">
                <a:solidFill>
                  <a:prstClr val="black"/>
                </a:solidFill>
              </a:rPr>
              <a:t>TÉMA</a:t>
            </a:r>
            <a:r>
              <a:rPr lang="cs-CZ" sz="1800" smtClean="0">
                <a:solidFill>
                  <a:prstClr val="black"/>
                </a:solidFill>
              </a:rPr>
              <a:t>:</a:t>
            </a:r>
            <a:r>
              <a:rPr lang="en-US" sz="1800" smtClean="0">
                <a:solidFill>
                  <a:prstClr val="black"/>
                </a:solidFill>
              </a:rPr>
              <a:t> </a:t>
            </a:r>
            <a:r>
              <a:rPr lang="en-US" sz="1800" dirty="0" smtClean="0">
                <a:solidFill>
                  <a:prstClr val="black"/>
                </a:solidFill>
              </a:rPr>
              <a:t>Whose is it?</a:t>
            </a:r>
            <a:endParaRPr lang="cs-CZ" sz="1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AUTOR</a:t>
            </a:r>
            <a:r>
              <a:rPr lang="cs-CZ" sz="1800" dirty="0" smtClean="0">
                <a:solidFill>
                  <a:prstClr val="black"/>
                </a:solidFill>
              </a:rPr>
              <a:t>: Mgr. Hana Stavinohová</a:t>
            </a:r>
            <a:endParaRPr lang="cs-CZ" sz="1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DATUM VYTVOŘENÍ</a:t>
            </a:r>
            <a:r>
              <a:rPr lang="cs-CZ" sz="1800" dirty="0" smtClean="0">
                <a:solidFill>
                  <a:prstClr val="black"/>
                </a:solidFill>
              </a:rPr>
              <a:t>: 18. 11. 2011</a:t>
            </a:r>
            <a:endParaRPr lang="cs-CZ" sz="1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endParaRPr lang="cs-CZ" sz="1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endParaRPr lang="cs-CZ" sz="1800" dirty="0">
              <a:solidFill>
                <a:prstClr val="black"/>
              </a:solidFill>
            </a:endParaRPr>
          </a:p>
          <a:p>
            <a:pPr lvl="0">
              <a:spcBef>
                <a:spcPts val="0"/>
              </a:spcBef>
            </a:pPr>
            <a:r>
              <a:rPr lang="cs-CZ" sz="2800" b="1" dirty="0" smtClean="0">
                <a:solidFill>
                  <a:srgbClr val="C00000"/>
                </a:solidFill>
              </a:rPr>
              <a:t>VY_32_INOVACE_12_HS</a:t>
            </a:r>
            <a:endParaRPr lang="cs-CZ" sz="2800" b="1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648"/>
            <a:ext cx="4824536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20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1008111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8712968" cy="4968552"/>
          </a:xfrm>
        </p:spPr>
        <p:txBody>
          <a:bodyPr>
            <a:normAutofit/>
          </a:bodyPr>
          <a:lstStyle/>
          <a:p>
            <a:pPr marL="457200" indent="-457200" algn="l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1"/>
                </a:solidFill>
              </a:rPr>
              <a:t>Prezentace vytvořena jako doplněk k učivu 6.ročníku </a:t>
            </a:r>
            <a:r>
              <a:rPr lang="cs-CZ" sz="2800" dirty="0" smtClean="0">
                <a:solidFill>
                  <a:schemeClr val="tx1"/>
                </a:solidFill>
              </a:rPr>
              <a:t>-</a:t>
            </a:r>
            <a:r>
              <a:rPr lang="en-US" sz="2800" dirty="0" smtClean="0">
                <a:solidFill>
                  <a:schemeClr val="tx1"/>
                </a:solidFill>
              </a:rPr>
              <a:t>Possessive </a:t>
            </a:r>
            <a:r>
              <a:rPr lang="en-US" sz="2800" dirty="0" smtClean="0">
                <a:solidFill>
                  <a:schemeClr val="tx1"/>
                </a:solidFill>
              </a:rPr>
              <a:t>‘s</a:t>
            </a:r>
            <a:r>
              <a:rPr lang="cs-CZ" sz="2800" dirty="0" smtClean="0">
                <a:solidFill>
                  <a:schemeClr val="tx1"/>
                </a:solidFill>
              </a:rPr>
              <a:t> – přivlastňování </a:t>
            </a:r>
            <a:r>
              <a:rPr lang="cs-CZ" sz="2800" dirty="0" smtClean="0">
                <a:solidFill>
                  <a:schemeClr val="tx1"/>
                </a:solidFill>
              </a:rPr>
              <a:t>věcí.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1"/>
                </a:solidFill>
              </a:rPr>
              <a:t>Metodický postup: žáci odpovídají na otázky -  komu patří věci na </a:t>
            </a:r>
            <a:r>
              <a:rPr lang="cs-CZ" sz="2800" dirty="0" smtClean="0">
                <a:solidFill>
                  <a:schemeClr val="tx1"/>
                </a:solidFill>
              </a:rPr>
              <a:t>obrázcích.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Žáci by měli používat věty, aby si také procvičili sloveso to </a:t>
            </a:r>
            <a:r>
              <a:rPr lang="cs-CZ" sz="2800" dirty="0" err="1" smtClean="0">
                <a:solidFill>
                  <a:schemeClr val="tx1"/>
                </a:solidFill>
              </a:rPr>
              <a:t>be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 algn="l">
              <a:buFont typeface="Courier New" pitchFamily="49" charset="0"/>
              <a:buChar char="o"/>
            </a:pPr>
            <a:r>
              <a:rPr lang="cs-CZ" sz="2800" u="sng" dirty="0" smtClean="0">
                <a:solidFill>
                  <a:schemeClr val="tx1"/>
                </a:solidFill>
              </a:rPr>
              <a:t>Pilotáž</a:t>
            </a:r>
            <a:r>
              <a:rPr lang="cs-CZ" sz="2800" u="sng" dirty="0">
                <a:solidFill>
                  <a:schemeClr val="tx1"/>
                </a:solidFill>
              </a:rPr>
              <a:t>:</a:t>
            </a:r>
            <a:r>
              <a:rPr lang="cs-CZ" sz="2800" dirty="0">
                <a:solidFill>
                  <a:schemeClr val="tx1"/>
                </a:solidFill>
              </a:rPr>
              <a:t> prezentace pilotována v 6.D. Velmi dobře slouží k rychlému připomenutí </a:t>
            </a:r>
            <a:r>
              <a:rPr lang="cs-CZ" sz="2800" dirty="0" smtClean="0">
                <a:solidFill>
                  <a:schemeClr val="tx1"/>
                </a:solidFill>
              </a:rPr>
              <a:t>učiva. Žáci neměli problémy odpovídat ve větách, jen nerozlišovali jednotné a množné číslo slovesa to </a:t>
            </a:r>
            <a:r>
              <a:rPr lang="cs-CZ" sz="2800" dirty="0" err="1" smtClean="0">
                <a:solidFill>
                  <a:schemeClr val="tx1"/>
                </a:solidFill>
              </a:rPr>
              <a:t>be</a:t>
            </a:r>
            <a:r>
              <a:rPr lang="cs-CZ" sz="2800" dirty="0" smtClean="0">
                <a:solidFill>
                  <a:schemeClr val="tx1"/>
                </a:solidFill>
              </a:rPr>
              <a:t> – </a:t>
            </a:r>
            <a:r>
              <a:rPr lang="cs-CZ" sz="2800" dirty="0" err="1" smtClean="0">
                <a:solidFill>
                  <a:schemeClr val="tx1"/>
                </a:solidFill>
              </a:rPr>
              <a:t>is</a:t>
            </a:r>
            <a:r>
              <a:rPr lang="cs-CZ" sz="2800" smtClean="0">
                <a:solidFill>
                  <a:schemeClr val="tx1"/>
                </a:solidFill>
              </a:rPr>
              <a:t>, are. 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Courier New" pitchFamily="49" charset="0"/>
              <a:buChar char="o"/>
            </a:pP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14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363272" cy="792088"/>
          </a:xfrm>
        </p:spPr>
        <p:txBody>
          <a:bodyPr>
            <a:normAutofit fontScale="90000"/>
          </a:bodyPr>
          <a:lstStyle/>
          <a:p>
            <a:pPr algn="l"/>
            <a:r>
              <a:rPr lang="en-US" sz="53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Whose is it?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David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Jane</a:t>
            </a:r>
          </a:p>
          <a:p>
            <a:pPr>
              <a:buFont typeface="Wingdings" pitchFamily="2" charset="2"/>
              <a:buChar char="ü"/>
            </a:pPr>
            <a:endParaRPr lang="en-US" dirty="0" smtClean="0"/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Mike and Sue</a:t>
            </a:r>
          </a:p>
          <a:p>
            <a:endParaRPr lang="cs-CZ" dirty="0"/>
          </a:p>
        </p:txBody>
      </p:sp>
      <p:pic>
        <p:nvPicPr>
          <p:cNvPr id="2050" name="Picture 2" descr="C:\Users\ZS SLOVAN\Desktop\MC90044173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893" y="-31541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 SLOVAN\Desktop\MP90039968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80" y="4077072"/>
            <a:ext cx="2081213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632" y="2060848"/>
            <a:ext cx="266774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1943406" y="1556792"/>
            <a:ext cx="2412570" cy="97305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121020" y="3264496"/>
            <a:ext cx="3891140" cy="14401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2483768" y="4509120"/>
            <a:ext cx="1224136" cy="3600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421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7046" y="404664"/>
            <a:ext cx="8229600" cy="6073230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dirty="0" smtClean="0"/>
              <a:t>Whose book is it?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Whose dog is it?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Whose pen is it?</a:t>
            </a:r>
          </a:p>
          <a:p>
            <a:pPr>
              <a:buFont typeface="Wingdings" pitchFamily="2" charset="2"/>
              <a:buChar char="ü"/>
            </a:pPr>
            <a:r>
              <a:rPr lang="en-US" dirty="0" smtClean="0"/>
              <a:t>Whose parrots are these? </a:t>
            </a:r>
            <a:endParaRPr lang="cs-CZ" dirty="0"/>
          </a:p>
        </p:txBody>
      </p:sp>
      <p:pic>
        <p:nvPicPr>
          <p:cNvPr id="3074" name="Picture 2" descr="C:\Users\ZS SLOVAN\Desktop\MP9001788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8015" y="116632"/>
            <a:ext cx="1964903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 SLOVAN\Desktop\MP9004448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72105"/>
            <a:ext cx="2736304" cy="334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ZS SLOVAN\Desktop\MP90039887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5" y="2724053"/>
            <a:ext cx="2457333" cy="203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452320" y="3068960"/>
            <a:ext cx="12843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uncle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48064" y="6379785"/>
            <a:ext cx="13006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sister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04576" y="4820062"/>
            <a:ext cx="7151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8" name="Picture 6" descr="C:\Users\ZS SLOVAN\Desktop\MP90018049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508" y="3390956"/>
            <a:ext cx="2008377" cy="24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127909" y="5893813"/>
            <a:ext cx="7375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Kate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548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4525963"/>
          </a:xfrm>
        </p:spPr>
        <p:txBody>
          <a:bodyPr/>
          <a:lstStyle/>
          <a:p>
            <a:r>
              <a:rPr lang="cs-CZ" dirty="0" smtClean="0"/>
              <a:t>Fotografie a kliparty </a:t>
            </a:r>
            <a:r>
              <a:rPr lang="cs-CZ" u="sng" dirty="0" smtClean="0"/>
              <a:t>www.office.microsoft.com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6814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186</Words>
  <Application>Microsoft Office PowerPoint</Application>
  <PresentationFormat>Předvádění na obrazovce (4:3)</PresentationFormat>
  <Paragraphs>40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Anotace:</vt:lpstr>
      <vt:lpstr>Whose is it?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28</cp:revision>
  <dcterms:created xsi:type="dcterms:W3CDTF">2012-01-22T13:29:24Z</dcterms:created>
  <dcterms:modified xsi:type="dcterms:W3CDTF">2012-05-04T20:03:38Z</dcterms:modified>
</cp:coreProperties>
</file>