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2" r:id="rId3"/>
    <p:sldId id="258" r:id="rId4"/>
    <p:sldId id="257" r:id="rId5"/>
    <p:sldId id="261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emf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VII.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 - </a:t>
            </a:r>
            <a:r>
              <a:rPr lang="cs-CZ" dirty="0" err="1" smtClean="0"/>
              <a:t>town</a:t>
            </a:r>
            <a:endParaRPr lang="cs-CZ" dirty="0" smtClean="0"/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10. 9.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VY_32_INOVACE_29_HS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24744"/>
            <a:ext cx="856895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Prezentace byla vytvořena jako doplněk k učivu 7. ročníku – </a:t>
            </a:r>
            <a:r>
              <a:rPr lang="cs-CZ" sz="3200" dirty="0" err="1"/>
              <a:t>there</a:t>
            </a:r>
            <a:r>
              <a:rPr lang="cs-CZ" sz="3200" dirty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/are. Žáci mají vytvořit kladné věty v jednotném i v množném čísle, otázky a krátké odpovědi. Na závěr prezentace žáci vidí </a:t>
            </a:r>
            <a:r>
              <a:rPr lang="cs-CZ" sz="3200" smtClean="0"/>
              <a:t>správné řešení.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1525" y="189683"/>
            <a:ext cx="20609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/>
              <a:t>Anotace:</a:t>
            </a:r>
            <a:endParaRPr lang="cs-CZ" sz="40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221088"/>
            <a:ext cx="82809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Pilotáž:</a:t>
            </a:r>
            <a:r>
              <a:rPr lang="cs-CZ" sz="3200" dirty="0" smtClean="0"/>
              <a:t> Prezentace byla ověřena v 7.C. Žáci bez problémů tvořili věty , otázky i odpovědi. Prezentace velmi dobře posloužila k rychlému připomenutí učiva.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36445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972" y="1484784"/>
            <a:ext cx="2048005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988840"/>
            <a:ext cx="13035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</a:t>
            </a:r>
            <a:r>
              <a:rPr lang="cs-CZ" sz="2800" dirty="0" err="1" smtClean="0"/>
              <a:t>chair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6571" y="2636912"/>
            <a:ext cx="1841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t</a:t>
            </a:r>
            <a:r>
              <a:rPr lang="cs-CZ" sz="2800" dirty="0" err="1" smtClean="0"/>
              <a:t>wo</a:t>
            </a:r>
            <a:r>
              <a:rPr lang="cs-CZ" sz="2800" dirty="0" smtClean="0"/>
              <a:t> </a:t>
            </a:r>
            <a:r>
              <a:rPr lang="cs-CZ" sz="2800" dirty="0" err="1" smtClean="0"/>
              <a:t>penci</a:t>
            </a:r>
            <a:r>
              <a:rPr lang="cs-CZ" sz="2400" dirty="0" err="1" smtClean="0"/>
              <a:t>ls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59697"/>
            <a:ext cx="1122386" cy="800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86810" y="3409835"/>
            <a:ext cx="1095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books</a:t>
            </a:r>
            <a:endParaRPr lang="cs-CZ" sz="28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160131"/>
            <a:ext cx="1296144" cy="1253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6571" y="4071879"/>
            <a:ext cx="21739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t</a:t>
            </a:r>
            <a:r>
              <a:rPr lang="cs-CZ" sz="2800" dirty="0" err="1" smtClean="0"/>
              <a:t>hree</a:t>
            </a:r>
            <a:r>
              <a:rPr lang="cs-CZ" sz="2800" dirty="0" smtClean="0"/>
              <a:t> </a:t>
            </a:r>
            <a:r>
              <a:rPr lang="cs-CZ" sz="2800" dirty="0" err="1" smtClean="0"/>
              <a:t>apples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091" y="4869160"/>
            <a:ext cx="886779" cy="13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34803" y="4678837"/>
            <a:ext cx="1404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children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2570" y="5294125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girl</a:t>
            </a:r>
            <a:endParaRPr lang="cs-CZ" sz="2800" dirty="0"/>
          </a:p>
        </p:txBody>
      </p:sp>
      <p:pic>
        <p:nvPicPr>
          <p:cNvPr id="1030" name="Picture 6" descr="C:\Users\ZS SLOVAN\AppData\Local\Microsoft\Windows\Temporary Internet Files\Content.IE5\G2ZX57I1\MC90044173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950561"/>
            <a:ext cx="1251496" cy="1251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83568" y="5935742"/>
            <a:ext cx="1391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house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65198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r>
              <a:rPr lang="cs-CZ" dirty="0" smtClean="0"/>
              <a:t>Make a </a:t>
            </a:r>
            <a:r>
              <a:rPr lang="cs-CZ" dirty="0" err="1" smtClean="0"/>
              <a:t>question</a:t>
            </a:r>
            <a:r>
              <a:rPr lang="cs-CZ" dirty="0" smtClean="0"/>
              <a:t> and </a:t>
            </a:r>
            <a:r>
              <a:rPr lang="cs-CZ" dirty="0" err="1" smtClean="0"/>
              <a:t>answer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948902"/>
            <a:ext cx="1140650" cy="703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88191" y="1124744"/>
            <a:ext cx="16674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</a:t>
            </a:r>
            <a:r>
              <a:rPr lang="cs-CZ" sz="2800" dirty="0" err="1" smtClean="0"/>
              <a:t>hospital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9234" y="1134842"/>
            <a:ext cx="682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yes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15571"/>
            <a:ext cx="1256064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04531" y="2086009"/>
            <a:ext cx="23503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three</a:t>
            </a:r>
            <a:r>
              <a:rPr lang="cs-CZ" sz="2800" dirty="0" smtClean="0"/>
              <a:t> </a:t>
            </a:r>
            <a:r>
              <a:rPr lang="cs-CZ" sz="2800" dirty="0" err="1" smtClean="0"/>
              <a:t>cinemas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9820" y="2086009"/>
            <a:ext cx="564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</a:t>
            </a:r>
            <a:endParaRPr lang="cs-CZ" sz="28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720" y="2980799"/>
            <a:ext cx="1083987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988191" y="3155866"/>
            <a:ext cx="1727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t</a:t>
            </a:r>
            <a:r>
              <a:rPr lang="cs-CZ" sz="2800" dirty="0" err="1" smtClean="0"/>
              <a:t>wo</a:t>
            </a:r>
            <a:r>
              <a:rPr lang="cs-CZ" sz="2800" dirty="0" smtClean="0"/>
              <a:t> </a:t>
            </a:r>
            <a:r>
              <a:rPr lang="cs-CZ" sz="2800" dirty="0" err="1" smtClean="0"/>
              <a:t>banks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1803" y="3151237"/>
            <a:ext cx="682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yes</a:t>
            </a:r>
            <a:endParaRPr lang="cs-CZ" sz="28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3894" y="3901633"/>
            <a:ext cx="936103" cy="98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000028" y="4133548"/>
            <a:ext cx="1492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</a:t>
            </a:r>
            <a:r>
              <a:rPr lang="cs-CZ" sz="2800" dirty="0" err="1" smtClean="0"/>
              <a:t>church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1803" y="4134829"/>
            <a:ext cx="102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yes</a:t>
            </a:r>
            <a:endParaRPr lang="cs-CZ" sz="28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429" y="5301208"/>
            <a:ext cx="1244922" cy="691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87550" y="5385101"/>
            <a:ext cx="2723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</a:t>
            </a:r>
            <a:r>
              <a:rPr lang="cs-CZ" sz="2800" dirty="0" err="1" smtClean="0"/>
              <a:t>swimming</a:t>
            </a:r>
            <a:r>
              <a:rPr lang="cs-CZ" sz="2800" dirty="0" smtClean="0"/>
              <a:t> pool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7185" y="5290182"/>
            <a:ext cx="564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40118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pencils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apples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children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girl.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house.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021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</a:t>
            </a:r>
            <a:r>
              <a:rPr lang="cs-CZ" dirty="0" err="1" smtClean="0"/>
              <a:t>hospital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cinemas</a:t>
            </a:r>
            <a:r>
              <a:rPr lang="cs-CZ" dirty="0" smtClean="0"/>
              <a:t>? No, </a:t>
            </a:r>
            <a:r>
              <a:rPr lang="cs-CZ" dirty="0" err="1" smtClean="0"/>
              <a:t>there</a:t>
            </a:r>
            <a:r>
              <a:rPr lang="cs-CZ" dirty="0"/>
              <a:t> </a:t>
            </a:r>
            <a:r>
              <a:rPr lang="cs-CZ" dirty="0" err="1" smtClean="0"/>
              <a:t>aren‘t</a:t>
            </a:r>
            <a:r>
              <a:rPr lang="cs-CZ" dirty="0" smtClean="0"/>
              <a:t>.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banks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are.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</a:t>
            </a:r>
            <a:r>
              <a:rPr lang="cs-CZ" dirty="0" err="1" smtClean="0"/>
              <a:t>church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 </a:t>
            </a:r>
            <a:r>
              <a:rPr lang="cs-CZ" dirty="0" err="1" smtClean="0"/>
              <a:t>swimming</a:t>
            </a:r>
            <a:r>
              <a:rPr lang="cs-CZ" dirty="0" smtClean="0"/>
              <a:t> pool? No,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isn‘t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151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Fotografie </a:t>
            </a:r>
            <a:r>
              <a:rPr lang="cs-CZ" dirty="0"/>
              <a:t>a kliparty: </a:t>
            </a:r>
            <a:r>
              <a:rPr lang="cs-CZ" u="sng" dirty="0">
                <a:hlinkClick r:id="rId2"/>
              </a:rPr>
              <a:t>http://www.office.microsoft.com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65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75</TotalTime>
  <Words>268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Make sentences with There is/are.</vt:lpstr>
      <vt:lpstr>Make a question and answer.</vt:lpstr>
      <vt:lpstr>Solution:</vt:lpstr>
      <vt:lpstr>Solution: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13</cp:revision>
  <dcterms:created xsi:type="dcterms:W3CDTF">2011-10-14T09:00:52Z</dcterms:created>
  <dcterms:modified xsi:type="dcterms:W3CDTF">2013-02-18T12:01:28Z</dcterms:modified>
</cp:coreProperties>
</file>