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56" r:id="rId4"/>
    <p:sldId id="259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Oddíl bez názvu" id="{D4238F8C-51F1-49FD-8A43-BE08D3752688}">
          <p14:sldIdLst>
            <p14:sldId id="258"/>
            <p14:sldId id="260"/>
            <p14:sldId id="256"/>
            <p14:sldId id="259"/>
            <p14:sldId id="261"/>
            <p14:sldId id="26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9" d="100"/>
          <a:sy n="59" d="100"/>
        </p:scale>
        <p:origin x="-1686" y="-2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List_aplikace_Microsoft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List_aplikace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9166666666666667E-2"/>
          <c:y val="0"/>
          <c:w val="0.95416666666666672"/>
          <c:h val="0.93125000000000002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Řada 1</c:v>
                </c:pt>
              </c:strCache>
            </c:strRef>
          </c:tx>
          <c:spPr>
            <a:solidFill>
              <a:schemeClr val="accent4"/>
            </a:solidFill>
            <a:ln w="25400" cap="flat" cmpd="sng" algn="ctr">
              <a:solidFill>
                <a:schemeClr val="accent4">
                  <a:shade val="50000"/>
                </a:schemeClr>
              </a:solidFill>
              <a:prstDash val="solid"/>
            </a:ln>
            <a:effectLst/>
          </c:spPr>
          <c:invertIfNegative val="0"/>
          <c:dLbls>
            <c:delete val="1"/>
          </c:dLbls>
          <c:cat>
            <c:strRef>
              <c:f>List1!$A$2</c:f>
              <c:strCache>
                <c:ptCount val="1"/>
                <c:pt idx="0">
                  <c:v>Kategorie 1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4.3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Řada 2</c:v>
                </c:pt>
              </c:strCache>
            </c:strRef>
          </c:tx>
          <c:invertIfNegative val="0"/>
          <c:dLbls>
            <c:delete val="1"/>
          </c:dLbls>
          <c:cat>
            <c:strRef>
              <c:f>List1!$A$2</c:f>
              <c:strCache>
                <c:ptCount val="1"/>
                <c:pt idx="0">
                  <c:v>Kategorie 1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2.4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Řada 3</c:v>
                </c:pt>
              </c:strCache>
            </c:strRef>
          </c:tx>
          <c:invertIfNegative val="0"/>
          <c:dLbls>
            <c:delete val="1"/>
          </c:dLbls>
          <c:cat>
            <c:strRef>
              <c:f>List1!$A$2</c:f>
              <c:strCache>
                <c:ptCount val="1"/>
                <c:pt idx="0">
                  <c:v>Kategorie 1</c:v>
                </c:pt>
              </c:strCache>
            </c:strRef>
          </c:cat>
          <c:val>
            <c:numRef>
              <c:f>List1!$D$2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pyramid"/>
        <c:axId val="304256896"/>
        <c:axId val="304258432"/>
        <c:axId val="0"/>
      </c:bar3DChart>
      <c:catAx>
        <c:axId val="304256896"/>
        <c:scaling>
          <c:orientation val="minMax"/>
        </c:scaling>
        <c:delete val="1"/>
        <c:axPos val="b"/>
        <c:majorTickMark val="none"/>
        <c:minorTickMark val="none"/>
        <c:tickLblPos val="nextTo"/>
        <c:crossAx val="304258432"/>
        <c:crosses val="autoZero"/>
        <c:auto val="1"/>
        <c:lblAlgn val="ctr"/>
        <c:lblOffset val="100"/>
        <c:noMultiLvlLbl val="0"/>
      </c:catAx>
      <c:valAx>
        <c:axId val="3042584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042568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890377920971738E-2"/>
          <c:y val="0"/>
          <c:w val="0.58644154459340125"/>
          <c:h val="0.90761608498526614"/>
        </c:manualLayout>
      </c:layout>
      <c:bubbleChart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Hodnoty osy Y</c:v>
                </c:pt>
              </c:strCache>
            </c:strRef>
          </c:tx>
          <c:invertIfNegative val="0"/>
          <c:xVal>
            <c:numRef>
              <c:f>List1!$A$2:$A$3</c:f>
              <c:numCache>
                <c:formatCode>General</c:formatCode>
                <c:ptCount val="2"/>
                <c:pt idx="0">
                  <c:v>6</c:v>
                </c:pt>
                <c:pt idx="1">
                  <c:v>1.8</c:v>
                </c:pt>
              </c:numCache>
            </c:numRef>
          </c:xVal>
          <c:yVal>
            <c:numRef>
              <c:f>List1!$B$2:$B$3</c:f>
              <c:numCache>
                <c:formatCode>General</c:formatCode>
                <c:ptCount val="2"/>
                <c:pt idx="0">
                  <c:v>2.7</c:v>
                </c:pt>
                <c:pt idx="1">
                  <c:v>3.2</c:v>
                </c:pt>
              </c:numCache>
            </c:numRef>
          </c:yVal>
          <c:bubbleSize>
            <c:numRef>
              <c:f>List1!$C$2:$C$3</c:f>
              <c:numCache>
                <c:formatCode>General</c:formatCode>
                <c:ptCount val="2"/>
                <c:pt idx="0">
                  <c:v>150</c:v>
                </c:pt>
              </c:numCache>
            </c:numRef>
          </c:bubbleSize>
          <c:bubble3D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304265088"/>
        <c:axId val="304266624"/>
      </c:bubbleChart>
      <c:valAx>
        <c:axId val="30426508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04266624"/>
        <c:crosses val="autoZero"/>
        <c:crossBetween val="midCat"/>
      </c:valAx>
      <c:valAx>
        <c:axId val="304266624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304265088"/>
        <c:crosses val="autoZero"/>
        <c:crossBetween val="midCat"/>
      </c:valAx>
      <c:spPr>
        <a:noFill/>
        <a:ln>
          <a:noFill/>
        </a:ln>
        <a:effectLst>
          <a:glow rad="584200">
            <a:schemeClr val="accent1">
              <a:alpha val="74000"/>
            </a:schemeClr>
          </a:glow>
        </a:effectLst>
        <a:scene3d>
          <a:camera prst="orthographicFront"/>
          <a:lightRig rig="threePt" dir="t"/>
        </a:scene3d>
        <a:sp3d>
          <a:bevelT w="6350"/>
        </a:sp3d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5"/>
    </mc:Choice>
    <mc:Fallback>
      <c:style val="15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4791666666666667"/>
          <c:y val="0"/>
          <c:w val="0.70625000000000004"/>
          <c:h val="0.66562500000000002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Řada 1</c:v>
                </c:pt>
              </c:strCache>
            </c:strRef>
          </c:tx>
          <c:invertIfNegative val="0"/>
          <c:dLbls>
            <c:delete val="1"/>
          </c:dLbls>
          <c:cat>
            <c:strRef>
              <c:f>List1!$A$2</c:f>
              <c:strCache>
                <c:ptCount val="1"/>
                <c:pt idx="0">
                  <c:v>Kategorie 1</c:v>
                </c:pt>
              </c:strCache>
            </c:strRef>
          </c:cat>
          <c:val>
            <c:numRef>
              <c:f>List1!$B$2</c:f>
              <c:numCache>
                <c:formatCode>General</c:formatCode>
                <c:ptCount val="1"/>
                <c:pt idx="0">
                  <c:v>4.3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Řada 2</c:v>
                </c:pt>
              </c:strCache>
            </c:strRef>
          </c:tx>
          <c:invertIfNegative val="0"/>
          <c:dLbls>
            <c:delete val="1"/>
          </c:dLbls>
          <c:cat>
            <c:strRef>
              <c:f>List1!$A$2</c:f>
              <c:strCache>
                <c:ptCount val="1"/>
                <c:pt idx="0">
                  <c:v>Kategorie 1</c:v>
                </c:pt>
              </c:strCache>
            </c:strRef>
          </c:cat>
          <c:val>
            <c:numRef>
              <c:f>List1!$C$2</c:f>
              <c:numCache>
                <c:formatCode>General</c:formatCode>
                <c:ptCount val="1"/>
                <c:pt idx="0">
                  <c:v>2.4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Řada 3</c:v>
                </c:pt>
              </c:strCache>
            </c:strRef>
          </c:tx>
          <c:invertIfNegative val="0"/>
          <c:dLbls>
            <c:delete val="1"/>
          </c:dLbls>
          <c:cat>
            <c:strRef>
              <c:f>List1!$A$2</c:f>
              <c:strCache>
                <c:ptCount val="1"/>
                <c:pt idx="0">
                  <c:v>Kategorie 1</c:v>
                </c:pt>
              </c:strCache>
            </c:strRef>
          </c:cat>
          <c:val>
            <c:numRef>
              <c:f>List1!$D$2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cone"/>
        <c:axId val="304317952"/>
        <c:axId val="304319488"/>
        <c:axId val="0"/>
      </c:bar3DChart>
      <c:catAx>
        <c:axId val="304317952"/>
        <c:scaling>
          <c:orientation val="minMax"/>
        </c:scaling>
        <c:delete val="1"/>
        <c:axPos val="b"/>
        <c:majorTickMark val="none"/>
        <c:minorTickMark val="none"/>
        <c:tickLblPos val="nextTo"/>
        <c:crossAx val="304319488"/>
        <c:crosses val="autoZero"/>
        <c:auto val="1"/>
        <c:lblAlgn val="ctr"/>
        <c:lblOffset val="100"/>
        <c:noMultiLvlLbl val="0"/>
      </c:catAx>
      <c:valAx>
        <c:axId val="304319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043179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0.28635</cdr:x>
      <cdr:y>0.2381</cdr:y>
    </cdr:from>
    <cdr:to>
      <cdr:x>0.4713</cdr:x>
      <cdr:y>0.54044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1415770" y="72008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cs-CZ" sz="3200" dirty="0" smtClean="0"/>
            <a:t>koule</a:t>
          </a:r>
          <a:endParaRPr lang="cs-CZ" sz="32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0.28738</cdr:x>
      <cdr:y>0.17906</cdr:y>
    </cdr:from>
    <cdr:to>
      <cdr:x>0.43738</cdr:x>
      <cdr:y>0.40406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1751856" y="72770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cs-CZ" sz="3200" dirty="0" smtClean="0"/>
            <a:t>kužel</a:t>
          </a:r>
          <a:endParaRPr lang="cs-CZ" sz="32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06B1C-3439-4F17-94FB-2DBBE880E9E3}" type="datetimeFigureOut">
              <a:rPr lang="cs-CZ" smtClean="0"/>
              <a:t>17.5.2011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5EF9-B853-4202-ACAC-CD90398F1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6767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06B1C-3439-4F17-94FB-2DBBE880E9E3}" type="datetimeFigureOut">
              <a:rPr lang="cs-CZ" smtClean="0"/>
              <a:t>17.5.2011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5EF9-B853-4202-ACAC-CD90398F1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2079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06B1C-3439-4F17-94FB-2DBBE880E9E3}" type="datetimeFigureOut">
              <a:rPr lang="cs-CZ" smtClean="0"/>
              <a:t>17.5.2011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5EF9-B853-4202-ACAC-CD90398F1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6163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06B1C-3439-4F17-94FB-2DBBE880E9E3}" type="datetimeFigureOut">
              <a:rPr lang="cs-CZ" smtClean="0"/>
              <a:t>17.5.2011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5EF9-B853-4202-ACAC-CD90398F1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411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06B1C-3439-4F17-94FB-2DBBE880E9E3}" type="datetimeFigureOut">
              <a:rPr lang="cs-CZ" smtClean="0"/>
              <a:t>17.5.2011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5EF9-B853-4202-ACAC-CD90398F1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6211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06B1C-3439-4F17-94FB-2DBBE880E9E3}" type="datetimeFigureOut">
              <a:rPr lang="cs-CZ" smtClean="0"/>
              <a:t>17.5.2011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5EF9-B853-4202-ACAC-CD90398F1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5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06B1C-3439-4F17-94FB-2DBBE880E9E3}" type="datetimeFigureOut">
              <a:rPr lang="cs-CZ" smtClean="0"/>
              <a:t>17.5.2011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5EF9-B853-4202-ACAC-CD90398F1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918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06B1C-3439-4F17-94FB-2DBBE880E9E3}" type="datetimeFigureOut">
              <a:rPr lang="cs-CZ" smtClean="0"/>
              <a:t>17.5.2011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5EF9-B853-4202-ACAC-CD90398F1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5597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06B1C-3439-4F17-94FB-2DBBE880E9E3}" type="datetimeFigureOut">
              <a:rPr lang="cs-CZ" smtClean="0"/>
              <a:t>17.5.2011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5EF9-B853-4202-ACAC-CD90398F1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7528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06B1C-3439-4F17-94FB-2DBBE880E9E3}" type="datetimeFigureOut">
              <a:rPr lang="cs-CZ" smtClean="0"/>
              <a:t>17.5.2011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5EF9-B853-4202-ACAC-CD90398F1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25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06B1C-3439-4F17-94FB-2DBBE880E9E3}" type="datetimeFigureOut">
              <a:rPr lang="cs-CZ" smtClean="0"/>
              <a:t>17.5.2011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5EF9-B853-4202-ACAC-CD90398F1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9189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006B1C-3439-4F17-94FB-2DBBE880E9E3}" type="datetimeFigureOut">
              <a:rPr lang="cs-CZ" smtClean="0"/>
              <a:t>17.5.2011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85EF9-B853-4202-ACAC-CD90398F1E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2554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469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14970" y="2308077"/>
            <a:ext cx="8314072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10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Rovinné útvary</a:t>
            </a:r>
            <a:endParaRPr lang="cs-CZ" sz="1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553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497352" y="3295203"/>
            <a:ext cx="7772400" cy="1470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65521" y="874975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2771800" y="835550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8" name="Rovnoramenný trojúhelník 7"/>
          <p:cNvSpPr/>
          <p:nvPr/>
        </p:nvSpPr>
        <p:spPr>
          <a:xfrm>
            <a:off x="4840974" y="835550"/>
            <a:ext cx="1060704" cy="914400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32489" y="3573016"/>
            <a:ext cx="1778496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Lichoběžník 9"/>
          <p:cNvSpPr/>
          <p:nvPr/>
        </p:nvSpPr>
        <p:spPr>
          <a:xfrm>
            <a:off x="3078890" y="3422140"/>
            <a:ext cx="1130424" cy="1216152"/>
          </a:xfrm>
          <a:prstGeom prst="trapezoi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estiúhelník 10"/>
          <p:cNvSpPr/>
          <p:nvPr/>
        </p:nvSpPr>
        <p:spPr>
          <a:xfrm>
            <a:off x="5157876" y="3428373"/>
            <a:ext cx="1213788" cy="1065276"/>
          </a:xfrm>
          <a:prstGeom prst="hexagon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225158" y="2020198"/>
            <a:ext cx="13951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čtverec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755953" y="2020198"/>
            <a:ext cx="9460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kruh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370988" y="2020198"/>
            <a:ext cx="20006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trojúhelník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58330" y="4869159"/>
            <a:ext cx="16289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obdélník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616833" y="4869159"/>
            <a:ext cx="20545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lichoběžník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706149" y="4869156"/>
            <a:ext cx="21645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šestiúhelník</a:t>
            </a:r>
            <a:endParaRPr lang="cs-CZ" sz="3200" dirty="0"/>
          </a:p>
        </p:txBody>
      </p:sp>
      <p:sp>
        <p:nvSpPr>
          <p:cNvPr id="2" name="Kosoúhelník 1"/>
          <p:cNvSpPr/>
          <p:nvPr/>
        </p:nvSpPr>
        <p:spPr>
          <a:xfrm>
            <a:off x="7342808" y="874975"/>
            <a:ext cx="1216152" cy="9144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870716" y="2020198"/>
            <a:ext cx="21603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kosočtverec</a:t>
            </a:r>
            <a:endParaRPr lang="cs-CZ" sz="3200" dirty="0"/>
          </a:p>
        </p:txBody>
      </p:sp>
      <p:sp>
        <p:nvSpPr>
          <p:cNvPr id="18" name="Kosoúhelník 17"/>
          <p:cNvSpPr/>
          <p:nvPr/>
        </p:nvSpPr>
        <p:spPr>
          <a:xfrm>
            <a:off x="7054775" y="3573016"/>
            <a:ext cx="1792216" cy="914400"/>
          </a:xfrm>
          <a:prstGeom prst="parallelogram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6970198" y="4869159"/>
            <a:ext cx="19613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kosodélník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928236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91680" y="2305615"/>
            <a:ext cx="5976663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15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Tělesa</a:t>
            </a:r>
            <a:endParaRPr lang="cs-CZ" sz="15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3979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/>
          <p:cNvSpPr/>
          <p:nvPr/>
        </p:nvSpPr>
        <p:spPr>
          <a:xfrm>
            <a:off x="1907703" y="980728"/>
            <a:ext cx="1969357" cy="1864224"/>
          </a:xfrm>
          <a:prstGeom prst="cub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Plechovka 2"/>
          <p:cNvSpPr/>
          <p:nvPr/>
        </p:nvSpPr>
        <p:spPr>
          <a:xfrm>
            <a:off x="6012160" y="1268760"/>
            <a:ext cx="1872208" cy="2368280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Krychle 3"/>
          <p:cNvSpPr/>
          <p:nvPr/>
        </p:nvSpPr>
        <p:spPr>
          <a:xfrm>
            <a:off x="971600" y="4603398"/>
            <a:ext cx="4467375" cy="121615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907703" y="3064604"/>
            <a:ext cx="13837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krychle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31744" y="3712676"/>
            <a:ext cx="10330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válec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38992" y="5911449"/>
            <a:ext cx="11067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kvádr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445163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2228881091"/>
              </p:ext>
            </p:extLst>
          </p:nvPr>
        </p:nvGraphicFramePr>
        <p:xfrm>
          <a:off x="2964160" y="2808427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3707904" y="5229200"/>
            <a:ext cx="12105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jehlan</a:t>
            </a:r>
            <a:endParaRPr lang="cs-CZ" sz="3200" dirty="0"/>
          </a:p>
        </p:txBody>
      </p:sp>
      <p:graphicFrame>
        <p:nvGraphicFramePr>
          <p:cNvPr id="4" name="Graf 3"/>
          <p:cNvGraphicFramePr/>
          <p:nvPr>
            <p:extLst>
              <p:ext uri="{D42A27DB-BD31-4B8C-83A1-F6EECF244321}">
                <p14:modId xmlns:p14="http://schemas.microsoft.com/office/powerpoint/2010/main" val="690286741"/>
              </p:ext>
            </p:extLst>
          </p:nvPr>
        </p:nvGraphicFramePr>
        <p:xfrm>
          <a:off x="539552" y="188640"/>
          <a:ext cx="3456384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f 4"/>
          <p:cNvGraphicFramePr/>
          <p:nvPr>
            <p:extLst>
              <p:ext uri="{D42A27DB-BD31-4B8C-83A1-F6EECF244321}">
                <p14:modId xmlns:p14="http://schemas.microsoft.com/office/powerpoint/2010/main" val="3313251813"/>
              </p:ext>
            </p:extLst>
          </p:nvPr>
        </p:nvGraphicFramePr>
        <p:xfrm>
          <a:off x="2964160" y="-35006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132195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Graphic spid="4" grpId="0">
        <p:bldAsOne/>
      </p:bldGraphic>
      <p:bldGraphic spid="5" grpId="0">
        <p:bldAsOne/>
      </p:bldGraphic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17</Words>
  <Application>Microsoft Office PowerPoint</Application>
  <PresentationFormat>Předvádění na obrazovce (4:3)</PresentationFormat>
  <Paragraphs>16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Heppnerová Eva</dc:creator>
  <cp:lastModifiedBy>Heppnerová Eva</cp:lastModifiedBy>
  <cp:revision>16</cp:revision>
  <dcterms:created xsi:type="dcterms:W3CDTF">2011-05-06T20:54:02Z</dcterms:created>
  <dcterms:modified xsi:type="dcterms:W3CDTF">2011-05-17T17:34:58Z</dcterms:modified>
</cp:coreProperties>
</file>