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VY_32_INOVACE_14_ČJ2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 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Irena </a:t>
          </a:r>
          <a:r>
            <a:rPr lang="cs-CZ" sz="2000" dirty="0" err="1" smtClean="0"/>
            <a:t>Königsmarková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Psaní velkých písmen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 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Irena </a:t>
          </a:r>
          <a:r>
            <a:rPr lang="cs-CZ" sz="2000" kern="1200" dirty="0" err="1" smtClean="0"/>
            <a:t>Königsmarková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VY_32_INOVACE_14_ČJ2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Psaní velkých písmen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66909551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67544" y="6237312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7258050" algn="l"/>
              </a:tabLst>
            </a:pPr>
            <a:r>
              <a:rPr lang="cs-CZ" dirty="0" smtClean="0"/>
              <a:t>14.2.2012 	2. třída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ANOTACE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pro žáky 2. tříd ZŠ</a:t>
            </a:r>
          </a:p>
          <a:p>
            <a:r>
              <a:rPr lang="cs-CZ" dirty="0" smtClean="0"/>
              <a:t>je vhodný jako pracovní list a pro použití na interaktivní tabuli</a:t>
            </a:r>
          </a:p>
          <a:p>
            <a:r>
              <a:rPr lang="cs-CZ" dirty="0" smtClean="0"/>
              <a:t>procvičuje získané pravopisné vědomosti o psaní velkých písmen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4234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ZOPAKUJ SI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Všechna </a:t>
            </a:r>
            <a:r>
              <a:rPr lang="cs-CZ" sz="4000" dirty="0" smtClean="0">
                <a:solidFill>
                  <a:srgbClr val="FF0000"/>
                </a:solidFill>
              </a:rPr>
              <a:t>vlastní jména zvířat </a:t>
            </a:r>
            <a:r>
              <a:rPr lang="cs-CZ" sz="4000" dirty="0" smtClean="0"/>
              <a:t>píšeme</a:t>
            </a:r>
          </a:p>
          <a:p>
            <a:pPr marL="0" indent="0">
              <a:buNone/>
            </a:pPr>
            <a:r>
              <a:rPr lang="cs-CZ" sz="4000" dirty="0" smtClean="0"/>
              <a:t> s velkým počátečním </a:t>
            </a:r>
          </a:p>
          <a:p>
            <a:pPr marL="0" indent="0">
              <a:buNone/>
            </a:pPr>
            <a:r>
              <a:rPr lang="cs-CZ" sz="4000" dirty="0" smtClean="0"/>
              <a:t>písmenem(</a:t>
            </a:r>
            <a:r>
              <a:rPr lang="cs-CZ" sz="4000" dirty="0" smtClean="0">
                <a:solidFill>
                  <a:srgbClr val="FF0000"/>
                </a:solidFill>
              </a:rPr>
              <a:t>M</a:t>
            </a:r>
            <a:r>
              <a:rPr lang="cs-CZ" sz="4000" dirty="0" smtClean="0"/>
              <a:t>ikeš, </a:t>
            </a:r>
            <a:r>
              <a:rPr lang="cs-CZ" sz="4000" dirty="0" smtClean="0">
                <a:solidFill>
                  <a:srgbClr val="FF0000"/>
                </a:solidFill>
              </a:rPr>
              <a:t>A</a:t>
            </a:r>
            <a:r>
              <a:rPr lang="cs-CZ" sz="4000" dirty="0" smtClean="0"/>
              <a:t>zor, </a:t>
            </a:r>
            <a:r>
              <a:rPr lang="cs-CZ" sz="4000" dirty="0" smtClean="0">
                <a:solidFill>
                  <a:srgbClr val="FF0000"/>
                </a:solidFill>
              </a:rPr>
              <a:t>S</a:t>
            </a:r>
            <a:r>
              <a:rPr lang="cs-CZ" sz="4000" dirty="0" smtClean="0"/>
              <a:t>tračena, 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M</a:t>
            </a:r>
            <a:r>
              <a:rPr lang="cs-CZ" sz="4000" dirty="0" smtClean="0"/>
              <a:t>íca).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488787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VYMYSLI ZVÍŘÁTKŮM JMÉNA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es_______________ kočka_______________</a:t>
            </a:r>
          </a:p>
          <a:p>
            <a:endParaRPr lang="cs-CZ" dirty="0"/>
          </a:p>
          <a:p>
            <a:r>
              <a:rPr lang="cs-CZ" dirty="0"/>
              <a:t>m</a:t>
            </a:r>
            <a:r>
              <a:rPr lang="cs-CZ" dirty="0" smtClean="0"/>
              <a:t>orče_____________ kůň________________</a:t>
            </a:r>
          </a:p>
          <a:p>
            <a:endParaRPr lang="cs-CZ" dirty="0"/>
          </a:p>
          <a:p>
            <a:r>
              <a:rPr lang="cs-CZ" dirty="0"/>
              <a:t>k</a:t>
            </a:r>
            <a:r>
              <a:rPr lang="cs-CZ" dirty="0" smtClean="0"/>
              <a:t>ráva______________ papoušek___________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8571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DOPLŇ CHYBĚJÍCÍ PÍSMENA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_</a:t>
            </a:r>
            <a:r>
              <a:rPr lang="cs-CZ" dirty="0" err="1" smtClean="0"/>
              <a:t>ocourek</a:t>
            </a:r>
            <a:r>
              <a:rPr lang="cs-CZ" dirty="0" smtClean="0"/>
              <a:t> _</a:t>
            </a:r>
            <a:r>
              <a:rPr lang="cs-CZ" dirty="0" err="1" smtClean="0"/>
              <a:t>ourek</a:t>
            </a:r>
            <a:r>
              <a:rPr lang="cs-CZ" dirty="0" smtClean="0"/>
              <a:t>, _</a:t>
            </a:r>
            <a:r>
              <a:rPr lang="cs-CZ" dirty="0" err="1" smtClean="0"/>
              <a:t>oza</a:t>
            </a:r>
            <a:r>
              <a:rPr lang="cs-CZ" dirty="0" smtClean="0"/>
              <a:t> _</a:t>
            </a:r>
            <a:r>
              <a:rPr lang="cs-CZ" dirty="0" err="1" smtClean="0"/>
              <a:t>íza</a:t>
            </a:r>
            <a:r>
              <a:rPr lang="cs-CZ" dirty="0" smtClean="0"/>
              <a:t>, _</a:t>
            </a:r>
            <a:r>
              <a:rPr lang="cs-CZ" dirty="0" err="1" smtClean="0"/>
              <a:t>anárek</a:t>
            </a:r>
            <a:r>
              <a:rPr lang="cs-CZ" dirty="0" smtClean="0"/>
              <a:t> _</a:t>
            </a:r>
            <a:r>
              <a:rPr lang="cs-CZ" dirty="0" err="1" smtClean="0"/>
              <a:t>orálek</a:t>
            </a:r>
            <a:r>
              <a:rPr lang="cs-CZ" dirty="0" smtClean="0"/>
              <a:t>,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_</a:t>
            </a:r>
            <a:r>
              <a:rPr lang="cs-CZ" dirty="0" err="1" smtClean="0"/>
              <a:t>everka</a:t>
            </a:r>
            <a:r>
              <a:rPr lang="cs-CZ" dirty="0" smtClean="0"/>
              <a:t> _</a:t>
            </a:r>
            <a:r>
              <a:rPr lang="cs-CZ" dirty="0" err="1" smtClean="0"/>
              <a:t>rzečka</a:t>
            </a:r>
            <a:r>
              <a:rPr lang="cs-CZ" dirty="0" smtClean="0"/>
              <a:t>, _</a:t>
            </a:r>
            <a:r>
              <a:rPr lang="cs-CZ" dirty="0" err="1" smtClean="0"/>
              <a:t>ráva</a:t>
            </a:r>
            <a:r>
              <a:rPr lang="cs-CZ" dirty="0" smtClean="0"/>
              <a:t> _</a:t>
            </a:r>
            <a:r>
              <a:rPr lang="cs-CZ" dirty="0" err="1" smtClean="0"/>
              <a:t>alina</a:t>
            </a:r>
            <a:r>
              <a:rPr lang="cs-CZ" dirty="0" smtClean="0"/>
              <a:t>, _es _</a:t>
            </a:r>
            <a:r>
              <a:rPr lang="cs-CZ" dirty="0" err="1" smtClean="0"/>
              <a:t>unťa</a:t>
            </a:r>
            <a:r>
              <a:rPr lang="cs-CZ" dirty="0" smtClean="0"/>
              <a:t>,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_</a:t>
            </a:r>
            <a:r>
              <a:rPr lang="cs-CZ" dirty="0" err="1" smtClean="0"/>
              <a:t>ajíček</a:t>
            </a:r>
            <a:r>
              <a:rPr lang="cs-CZ" dirty="0" smtClean="0"/>
              <a:t> _</a:t>
            </a:r>
            <a:r>
              <a:rPr lang="cs-CZ" dirty="0" err="1" smtClean="0"/>
              <a:t>šáček</a:t>
            </a:r>
            <a:r>
              <a:rPr lang="cs-CZ" dirty="0" smtClean="0"/>
              <a:t>, _</a:t>
            </a:r>
            <a:r>
              <a:rPr lang="cs-CZ" dirty="0" err="1" smtClean="0"/>
              <a:t>apoušek</a:t>
            </a:r>
            <a:r>
              <a:rPr lang="cs-CZ" dirty="0" smtClean="0"/>
              <a:t> _</a:t>
            </a:r>
            <a:r>
              <a:rPr lang="cs-CZ" dirty="0" err="1" smtClean="0"/>
              <a:t>ora</a:t>
            </a:r>
            <a:r>
              <a:rPr lang="cs-CZ" dirty="0" smtClean="0"/>
              <a:t>, _</a:t>
            </a:r>
            <a:r>
              <a:rPr lang="cs-CZ" dirty="0" err="1" smtClean="0"/>
              <a:t>axipes</a:t>
            </a:r>
            <a:r>
              <a:rPr lang="cs-CZ" dirty="0" smtClean="0"/>
              <a:t> _</a:t>
            </a:r>
            <a:r>
              <a:rPr lang="cs-CZ" dirty="0" err="1" smtClean="0"/>
              <a:t>ík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2722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CITACE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2245595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67</TotalTime>
  <Words>139</Words>
  <Application>Microsoft Office PowerPoint</Application>
  <PresentationFormat>Předvádění na obrazovce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ŠABLONA</vt:lpstr>
      <vt:lpstr>Prezentace aplikace PowerPoint</vt:lpstr>
      <vt:lpstr>ANOTACE</vt:lpstr>
      <vt:lpstr>ZOPAKUJ SI</vt:lpstr>
      <vt:lpstr>VYMYSLI ZVÍŘÁTKŮM JMÉNA</vt:lpstr>
      <vt:lpstr>DOPLŇ CHYBĚJÍCÍ PÍSMENA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Irena</dc:creator>
  <cp:lastModifiedBy>Aleš Polívka</cp:lastModifiedBy>
  <cp:revision>7</cp:revision>
  <dcterms:created xsi:type="dcterms:W3CDTF">2012-03-03T12:39:58Z</dcterms:created>
  <dcterms:modified xsi:type="dcterms:W3CDTF">2012-03-15T18:41:39Z</dcterms:modified>
</cp:coreProperties>
</file>