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8" r:id="rId4"/>
    <p:sldId id="260" r:id="rId5"/>
    <p:sldId id="259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62A1D-465B-4D18-B443-C64F30D9F9E5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FB30D-A998-42F6-B9A4-8AC576CB73D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67544" y="2132856"/>
          <a:ext cx="82296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Základní škola </a:t>
                      </a:r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Tehov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okres Praha-východ</a:t>
                      </a:r>
                    </a:p>
                    <a:p>
                      <a:r>
                        <a:rPr lang="cs-CZ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Tehov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78, 251 01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Marie Moravcová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Číslo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VY_32_INOVACE_PR.5.20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Zuby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Téma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Péče o zuby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Předmět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Přírodověda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Anotace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Stavba</a:t>
                      </a:r>
                      <a:r>
                        <a:rPr lang="cs-CZ" baseline="0" dirty="0" smtClean="0"/>
                        <a:t> zubů, význam a péče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Datum ověření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10.4.2013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8640"/>
            <a:ext cx="6086475" cy="14859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Zuby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louží k rozžvýkání potravy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zub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620688"/>
            <a:ext cx="6024747" cy="593867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59"/>
            <a:ext cx="7848872" cy="4824537"/>
          </a:xfrm>
        </p:spPr>
        <p:txBody>
          <a:bodyPr/>
          <a:lstStyle/>
          <a:p>
            <a:r>
              <a:rPr lang="cs-CZ" dirty="0" smtClean="0"/>
              <a:t>Dětské </a:t>
            </a:r>
            <a:r>
              <a:rPr lang="cs-CZ" dirty="0" smtClean="0"/>
              <a:t>zuby (</a:t>
            </a:r>
            <a:r>
              <a:rPr lang="cs-CZ" dirty="0" smtClean="0"/>
              <a:t>mléčné): počet 20 (6.rok)</a:t>
            </a:r>
          </a:p>
          <a:p>
            <a:r>
              <a:rPr lang="cs-CZ" dirty="0" smtClean="0"/>
              <a:t>Dospělí 			   </a:t>
            </a:r>
            <a:r>
              <a:rPr lang="cs-CZ" dirty="0" smtClean="0"/>
              <a:t> </a:t>
            </a:r>
            <a:r>
              <a:rPr lang="cs-CZ" dirty="0" smtClean="0"/>
              <a:t>počet 28 – 32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Čištění zubů 2x denně</a:t>
            </a:r>
          </a:p>
          <a:p>
            <a:r>
              <a:rPr lang="cs-CZ" dirty="0" smtClean="0"/>
              <a:t>Pravidelné prohlídky u zubního lékaře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čištění zubů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124744"/>
            <a:ext cx="8235915" cy="439248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AUTOR NEUVEDEN. </a:t>
            </a:r>
            <a:r>
              <a:rPr lang="cs-CZ" sz="1200" i="1" dirty="0" err="1" smtClean="0"/>
              <a:t>nechcikazy.cz</a:t>
            </a:r>
            <a:r>
              <a:rPr lang="cs-CZ" sz="1200" dirty="0" smtClean="0"/>
              <a:t> [online]. [cit. 25.2.2013]. Dostupný na WWW: http://www.</a:t>
            </a:r>
            <a:r>
              <a:rPr lang="cs-CZ" sz="1200" dirty="0" err="1" smtClean="0"/>
              <a:t>nechcikazy.cz</a:t>
            </a:r>
            <a:r>
              <a:rPr lang="cs-CZ" sz="1200" dirty="0" smtClean="0"/>
              <a:t>/media/image/tooth2.gif </a:t>
            </a:r>
          </a:p>
          <a:p>
            <a:r>
              <a:rPr lang="cs-CZ" sz="1200" dirty="0" smtClean="0"/>
              <a:t>AUTOR NEUVEDEN. </a:t>
            </a:r>
            <a:r>
              <a:rPr lang="cs-CZ" sz="1200" i="1" dirty="0" err="1" smtClean="0"/>
              <a:t>nechcikazy.cz</a:t>
            </a:r>
            <a:r>
              <a:rPr lang="cs-CZ" sz="1200" dirty="0" smtClean="0"/>
              <a:t> [online]. [cit. 25.2.2013]. Dostupný na WWW: http://www.</a:t>
            </a:r>
            <a:r>
              <a:rPr lang="cs-CZ" sz="1200" dirty="0" err="1" smtClean="0"/>
              <a:t>nechcikazy.cz</a:t>
            </a:r>
            <a:r>
              <a:rPr lang="cs-CZ" sz="1200" dirty="0" smtClean="0"/>
              <a:t>/media/image/</a:t>
            </a:r>
            <a:r>
              <a:rPr lang="cs-CZ" sz="1200" dirty="0" err="1" smtClean="0"/>
              <a:t>thumb</a:t>
            </a:r>
            <a:r>
              <a:rPr lang="cs-CZ" sz="1200" dirty="0" smtClean="0"/>
              <a:t>/2-</a:t>
            </a:r>
            <a:r>
              <a:rPr lang="cs-CZ" sz="1200" dirty="0" err="1" smtClean="0"/>
              <a:t>rozdily</a:t>
            </a:r>
            <a:r>
              <a:rPr lang="cs-CZ" sz="1200" dirty="0" smtClean="0"/>
              <a:t>-mezi-</a:t>
            </a:r>
            <a:r>
              <a:rPr lang="cs-CZ" sz="1200" dirty="0" err="1" smtClean="0"/>
              <a:t>zubnimi</a:t>
            </a:r>
            <a:r>
              <a:rPr lang="cs-CZ" sz="1200" dirty="0" smtClean="0"/>
              <a:t>-pastami.</a:t>
            </a:r>
            <a:r>
              <a:rPr lang="cs-CZ" sz="1200" dirty="0" err="1" smtClean="0"/>
              <a:t>jpg</a:t>
            </a:r>
            <a:r>
              <a:rPr lang="cs-CZ" sz="1200" dirty="0" smtClean="0"/>
              <a:t>/w_435.h_232.jpg?</a:t>
            </a:r>
            <a:r>
              <a:rPr lang="cs-CZ" sz="1200" dirty="0" err="1" smtClean="0"/>
              <a:t>hash</a:t>
            </a:r>
            <a:r>
              <a:rPr lang="cs-CZ" sz="1200" dirty="0" smtClean="0"/>
              <a:t>=2ebc6d6be6 </a:t>
            </a:r>
            <a:endParaRPr lang="cs-CZ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95</Words>
  <Application>Microsoft Office PowerPoint</Application>
  <PresentationFormat>Předvádění na obrazovce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Zuby</vt:lpstr>
      <vt:lpstr>Snímek 3</vt:lpstr>
      <vt:lpstr>Snímek 4</vt:lpstr>
      <vt:lpstr>Snímek 5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Zuby</dc:title>
  <dc:creator>Marie</dc:creator>
  <cp:lastModifiedBy>Dum</cp:lastModifiedBy>
  <cp:revision>11</cp:revision>
  <dcterms:created xsi:type="dcterms:W3CDTF">2013-02-25T18:24:40Z</dcterms:created>
  <dcterms:modified xsi:type="dcterms:W3CDTF">2013-10-08T21:23:31Z</dcterms:modified>
</cp:coreProperties>
</file>