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7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620688"/>
            <a:ext cx="24837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11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2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2" name="Skupina 12"/>
          <p:cNvGrpSpPr/>
          <p:nvPr/>
        </p:nvGrpSpPr>
        <p:grpSpPr>
          <a:xfrm>
            <a:off x="1691680" y="260648"/>
            <a:ext cx="7128792" cy="6048672"/>
            <a:chOff x="1440160" y="260648"/>
            <a:chExt cx="7128792" cy="6048672"/>
          </a:xfrm>
        </p:grpSpPr>
        <p:sp>
          <p:nvSpPr>
            <p:cNvPr id="14" name="Nadpis 1"/>
            <p:cNvSpPr txBox="1">
              <a:spLocks/>
            </p:cNvSpPr>
            <p:nvPr/>
          </p:nvSpPr>
          <p:spPr>
            <a:xfrm>
              <a:off x="3600400" y="83671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2556284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2790056" y="1340768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980220" y="1916832"/>
              <a:ext cx="60486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Geometrie v rovině a prostoru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2574032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Stavby z krychlí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57403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2574032" y="357301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Březen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1" name="Nadpis 1"/>
            <p:cNvSpPr txBox="1">
              <a:spLocks/>
            </p:cNvSpPr>
            <p:nvPr/>
          </p:nvSpPr>
          <p:spPr>
            <a:xfrm>
              <a:off x="2574032" y="414908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1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2" name="Nadpis 1"/>
            <p:cNvSpPr txBox="1">
              <a:spLocks/>
            </p:cNvSpPr>
            <p:nvPr/>
          </p:nvSpPr>
          <p:spPr>
            <a:xfrm>
              <a:off x="1440160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slouží </a:t>
              </a:r>
              <a:r>
                <a:rPr kumimoji="0" lang="cs-CZ" sz="2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jako zásobník zakreslených plánků staveb z krychlí. Během prezentace děti podle plánů staví z dřevěných kostek.</a:t>
              </a:r>
              <a:r>
                <a:rPr kumimoji="0" lang="cs-CZ" sz="2000" b="1" i="0" u="none" strike="noStrike" kern="1200" cap="all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V průběhu školního roku si pak zakreslují také vlastní databázi plánků staveb z krychlí.</a:t>
              </a:r>
              <a:endParaRPr kumimoji="0" lang="cs-CZ" sz="20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87624" y="2492896"/>
            <a:ext cx="6624736" cy="14401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/>
        </p:nvSpPr>
        <p:spPr>
          <a:xfrm>
            <a:off x="683568" y="2636912"/>
            <a:ext cx="7772400" cy="1045811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Stavby z krychlí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VY_42_INOVACE_23_Stavby z krychlí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980728"/>
          <a:ext cx="6144345" cy="462428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48115"/>
                <a:gridCol w="2048115"/>
                <a:gridCol w="2048115"/>
              </a:tblGrid>
              <a:tr h="15414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Elipsa 2"/>
          <p:cNvSpPr/>
          <p:nvPr/>
        </p:nvSpPr>
        <p:spPr>
          <a:xfrm>
            <a:off x="6444208" y="328498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4572000" y="35010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995936" y="35010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4572000" y="299695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995936" y="299695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2411760" y="321297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4283968" y="155679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6804248" y="306896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427984" y="486916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4644008" y="450912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4139952" y="450912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Picture 6" descr="C:\Users\Hanka\AppData\Local\Microsoft\Windows\Temporary Internet Files\Content.IE5\UV0KXPQL\MM90028363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116632"/>
            <a:ext cx="781050" cy="857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1547664" y="980728"/>
          <a:ext cx="6144345" cy="462428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48115"/>
                <a:gridCol w="2048115"/>
                <a:gridCol w="2048115"/>
              </a:tblGrid>
              <a:tr h="15414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Elipsa 12"/>
          <p:cNvSpPr/>
          <p:nvPr/>
        </p:nvSpPr>
        <p:spPr>
          <a:xfrm>
            <a:off x="1907704" y="1556792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2339752" y="1556792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2843808" y="1556792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3923928" y="1556792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4283968" y="1556792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4644008" y="1556792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5940152" y="1628800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123728" y="3212976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6804248" y="1628800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6372200" y="1628800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2555776" y="3212976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4427984" y="4797152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411760" y="4941168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4644008" y="3284984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4211960" y="3284984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732240" y="3356992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6372200" y="3356992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6516216" y="4869160"/>
            <a:ext cx="288032" cy="288032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Picture 6" descr="C:\Users\Hanka\AppData\Local\Microsoft\Windows\Temporary Internet Files\Content.IE5\UV0KXPQL\MM90028363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116632"/>
            <a:ext cx="781050" cy="857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980728"/>
          <a:ext cx="6144345" cy="462428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48115"/>
                <a:gridCol w="2048115"/>
                <a:gridCol w="2048115"/>
              </a:tblGrid>
              <a:tr h="15414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Elipsa 2"/>
          <p:cNvSpPr/>
          <p:nvPr/>
        </p:nvSpPr>
        <p:spPr>
          <a:xfrm>
            <a:off x="1907704" y="1412776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2339752" y="1412776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851920" y="2780928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123728" y="1844824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2555776" y="1844824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95936" y="1340768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4572000" y="1340768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995936" y="1772816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2123728" y="2780928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771800" y="2780928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2483768" y="3284984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4499992" y="2780928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4139952" y="3212976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6588224" y="4725144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6876256" y="3212976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3923928" y="479715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4644008" y="479715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6300192" y="3212976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Picture 6" descr="C:\Users\Hanka\AppData\Local\Microsoft\Windows\Temporary Internet Files\Content.IE5\UV0KXPQL\MM90028363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376" y="260648"/>
            <a:ext cx="781050" cy="857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980728"/>
          <a:ext cx="6144345" cy="462428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48115"/>
                <a:gridCol w="2048115"/>
                <a:gridCol w="2048115"/>
              </a:tblGrid>
              <a:tr h="15414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Elipsa 2"/>
          <p:cNvSpPr/>
          <p:nvPr/>
        </p:nvSpPr>
        <p:spPr>
          <a:xfrm>
            <a:off x="4644008" y="4581128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4572000" y="335699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2051720" y="306896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843808" y="306896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6804248" y="306896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860032" y="2852936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4860032" y="162880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283968" y="2852936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6084168" y="306896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4283968" y="162880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6" descr="C:\Users\Hanka\AppData\Local\Microsoft\Windows\Temporary Internet Files\Content.IE5\UV0KXPQL\MM90028363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188640"/>
            <a:ext cx="781050" cy="857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980728"/>
          <a:ext cx="6144345" cy="462428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48115"/>
                <a:gridCol w="2048115"/>
                <a:gridCol w="2048115"/>
              </a:tblGrid>
              <a:tr h="15414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414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Elipsa 2"/>
          <p:cNvSpPr/>
          <p:nvPr/>
        </p:nvSpPr>
        <p:spPr>
          <a:xfrm>
            <a:off x="2051720" y="357301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4067944" y="522920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6732240" y="162880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195736" y="148478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4860032" y="342900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2699792" y="350100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4067944" y="458112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6228184" y="357301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427984" y="314096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195736" y="306896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6660232" y="314096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4499992" y="494116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7092280" y="350100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Picture 6" descr="C:\Users\Hanka\AppData\Local\Microsoft\Windows\Temporary Internet Files\Content.IE5\UV0KXPQL\MM90028363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376" y="260648"/>
            <a:ext cx="781050" cy="857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539554" y="2924944"/>
          <a:ext cx="2543943" cy="2615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7981"/>
                <a:gridCol w="847981"/>
                <a:gridCol w="847981"/>
              </a:tblGrid>
              <a:tr h="87198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7198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7198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C:\Users\Hanka\AppData\Local\Microsoft\Windows\Temporary Internet Files\Content.IE5\1E4KL1YD\MP90028970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8412" y="0"/>
            <a:ext cx="4605588" cy="3024336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899592" y="4221088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1619672" y="4221088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1331640" y="4221088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835696" y="4221088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2123728" y="4221088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2555776" y="4221088"/>
            <a:ext cx="144016" cy="14401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67544" y="476672"/>
            <a:ext cx="2591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hradby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2" name="Picture 6" descr="C:\Users\Hanka\AppData\Local\Microsoft\Windows\Temporary Internet Files\Content.IE5\UV0KXPQL\MM90028363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717032"/>
            <a:ext cx="1584176" cy="17387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microsoft.com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000" dirty="0" err="1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</a:rPr>
              <a:t>CorelDraw</a:t>
            </a:r>
            <a:r>
              <a:rPr lang="cs-CZ" sz="2000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</a:rPr>
              <a:t>!</a:t>
            </a:r>
            <a:endParaRPr kumimoji="0" lang="cs-CZ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104</Words>
  <Application>Microsoft Office PowerPoint</Application>
  <PresentationFormat>Předvádění na obrazovce (4:3)</PresentationFormat>
  <Paragraphs>24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Hanka</cp:lastModifiedBy>
  <cp:revision>4</cp:revision>
  <dcterms:created xsi:type="dcterms:W3CDTF">2012-01-02T05:55:50Z</dcterms:created>
  <dcterms:modified xsi:type="dcterms:W3CDTF">2012-01-04T21:31:40Z</dcterms:modified>
</cp:coreProperties>
</file>