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6" r:id="rId2"/>
    <p:sldId id="283" r:id="rId3"/>
    <p:sldId id="284" r:id="rId4"/>
    <p:sldId id="282" r:id="rId5"/>
    <p:sldId id="287" r:id="rId6"/>
    <p:sldId id="258" r:id="rId7"/>
    <p:sldId id="260" r:id="rId8"/>
    <p:sldId id="262" r:id="rId9"/>
    <p:sldId id="263" r:id="rId10"/>
    <p:sldId id="261" r:id="rId11"/>
    <p:sldId id="264" r:id="rId12"/>
    <p:sldId id="270" r:id="rId13"/>
    <p:sldId id="266" r:id="rId14"/>
    <p:sldId id="271" r:id="rId15"/>
    <p:sldId id="276" r:id="rId16"/>
    <p:sldId id="265" r:id="rId17"/>
    <p:sldId id="273" r:id="rId18"/>
    <p:sldId id="274" r:id="rId19"/>
    <p:sldId id="269" r:id="rId20"/>
    <p:sldId id="279" r:id="rId21"/>
    <p:sldId id="268" r:id="rId22"/>
    <p:sldId id="272" r:id="rId23"/>
    <p:sldId id="267" r:id="rId24"/>
    <p:sldId id="277" r:id="rId25"/>
    <p:sldId id="278" r:id="rId26"/>
    <p:sldId id="275" r:id="rId27"/>
    <p:sldId id="280" r:id="rId28"/>
    <p:sldId id="288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CA6F9-FB01-45F3-8AC9-834A33D99AE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63172-BCB8-4557-82AF-BC1833E67F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02068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CA6F9-FB01-45F3-8AC9-834A33D99AE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63172-BCB8-4557-82AF-BC1833E67F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08764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CA6F9-FB01-45F3-8AC9-834A33D99AE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63172-BCB8-4557-82AF-BC1833E67F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17555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CA6F9-FB01-45F3-8AC9-834A33D99AE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63172-BCB8-4557-82AF-BC1833E67F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94914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CA6F9-FB01-45F3-8AC9-834A33D99AE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63172-BCB8-4557-82AF-BC1833E67F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44605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CA6F9-FB01-45F3-8AC9-834A33D99AE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63172-BCB8-4557-82AF-BC1833E67F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95190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CA6F9-FB01-45F3-8AC9-834A33D99AE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63172-BCB8-4557-82AF-BC1833E67F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3105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CA6F9-FB01-45F3-8AC9-834A33D99AE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63172-BCB8-4557-82AF-BC1833E67F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88316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CA6F9-FB01-45F3-8AC9-834A33D99AE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63172-BCB8-4557-82AF-BC1833E67F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67780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CA6F9-FB01-45F3-8AC9-834A33D99AE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63172-BCB8-4557-82AF-BC1833E67F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6323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CA6F9-FB01-45F3-8AC9-834A33D99AE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63172-BCB8-4557-82AF-BC1833E67F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60626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ACA6F9-FB01-45F3-8AC9-834A33D99AE4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D63172-BCB8-4557-82AF-BC1833E67F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37396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7786" y="560135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FYZIKA </a:t>
            </a:r>
          </a:p>
          <a:p>
            <a:r>
              <a:rPr lang="cs-CZ" dirty="0" smtClean="0"/>
              <a:t>ROČNÍK: DEVÁTÝ</a:t>
            </a:r>
          </a:p>
          <a:p>
            <a:r>
              <a:rPr lang="cs-CZ" dirty="0" smtClean="0"/>
              <a:t>TÉMA: ELEKTRODYNAMIKA – AZ KVÍZ</a:t>
            </a:r>
          </a:p>
          <a:p>
            <a:r>
              <a:rPr lang="cs-CZ" dirty="0" smtClean="0"/>
              <a:t>AUTOR: Mgr. IVANA ZLÁMALOVÁ</a:t>
            </a:r>
          </a:p>
          <a:p>
            <a:r>
              <a:rPr lang="cs-CZ" dirty="0" smtClean="0"/>
              <a:t>DATUM VYTVOŘENÍ: 18. 3.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VY_32_INOVACE_03_IZ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4688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ANOTACE: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Práce je určena žákům devátých tříd. Slouží k zopakování látky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i důležitých pojmů z oblasti elektrodynamiky zábavnou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formou. Pořad AZ kvíz žáci znají z televize. Pravidla jsou trochu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pozměněna. Žáci jsou rozděleni  do </a:t>
            </a:r>
            <a:r>
              <a:rPr lang="cs-CZ" sz="2400" dirty="0"/>
              <a:t>2</a:t>
            </a:r>
            <a:r>
              <a:rPr lang="cs-CZ" sz="2400" dirty="0" smtClean="0"/>
              <a:t> družstev. 2 – 3 žáci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mohou asistovat učiteli. V časovém limitu odpovídají družstva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na otázky. Které družstvo jako první spojí všechny tři strany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trojúhelníku, to vyhrává.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73710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PILOTÁŽ:</a:t>
            </a:r>
          </a:p>
          <a:p>
            <a:pPr marL="0" indent="0">
              <a:buNone/>
            </a:pPr>
            <a:r>
              <a:rPr lang="cs-CZ" dirty="0" smtClean="0"/>
              <a:t>Práce byla pilotovaná v deváté třídě. Žáci odpovídali na otázky, soutěžili mezi sebou.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2842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56793"/>
            <a:ext cx="7772400" cy="1800199"/>
          </a:xfrm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7030A0"/>
                </a:solidFill>
              </a:rPr>
              <a:t>AZ KVÍZ</a:t>
            </a:r>
            <a:endParaRPr lang="cs-CZ" sz="7200" dirty="0">
              <a:solidFill>
                <a:srgbClr val="7030A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OPAKOVÁNÍ </a:t>
            </a:r>
            <a:r>
              <a:rPr lang="cs-CZ" dirty="0">
                <a:solidFill>
                  <a:srgbClr val="00B0F0"/>
                </a:solidFill>
              </a:rPr>
              <a:t>E</a:t>
            </a:r>
            <a:r>
              <a:rPr lang="cs-CZ" dirty="0" smtClean="0">
                <a:solidFill>
                  <a:srgbClr val="00B0F0"/>
                </a:solidFill>
              </a:rPr>
              <a:t>LEKTRODYNAMIKY</a:t>
            </a:r>
            <a:endParaRPr lang="cs-CZ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5205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E:\AZ - kví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5" y="332656"/>
            <a:ext cx="6768753" cy="6264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8772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>
                <a:solidFill>
                  <a:srgbClr val="C00000"/>
                </a:solidFill>
              </a:rPr>
              <a:t>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412776"/>
            <a:ext cx="8229600" cy="44973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Francouzský fyzik a matematik (1775-1836), zakladatel nové oblasti fyziky – elektrodynamiky,</a:t>
            </a:r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e po něm pojmenovaná jednotka elektrického 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roudu. </a:t>
            </a:r>
          </a:p>
          <a:p>
            <a:pPr marL="0" indent="0">
              <a:buNone/>
            </a:pPr>
            <a:endParaRPr lang="cs-CZ" sz="1050" dirty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  <a:p>
            <a:pPr marL="0" indent="0">
              <a:buNone/>
            </a:pPr>
            <a:r>
              <a:rPr lang="cs-CZ" sz="1050" dirty="0" smtClean="0"/>
              <a:t>http://en.wikipedia.org/wiki/File:Ampere_Andre_1825.jpg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1083042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C00000"/>
                </a:solidFill>
              </a:rPr>
              <a:t>B</a:t>
            </a:r>
            <a:endParaRPr lang="cs-CZ" sz="66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práci s elektrickými zařízeními je potřeba dodržovat zásady …………. </a:t>
            </a:r>
            <a:r>
              <a:rPr lang="cs-CZ" dirty="0"/>
              <a:t>z</a:t>
            </a:r>
            <a:r>
              <a:rPr lang="cs-CZ" dirty="0" smtClean="0"/>
              <a:t>acházení s elektrickými zařízeními.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3072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C00000"/>
                </a:solidFill>
              </a:rPr>
              <a:t>C</a:t>
            </a:r>
            <a:endParaRPr lang="cs-CZ" sz="66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Vodič navinutý do závitů kolem nosné kostry.</a:t>
            </a:r>
          </a:p>
          <a:p>
            <a:pPr marL="0" indent="0">
              <a:buNone/>
            </a:pPr>
            <a:r>
              <a:rPr lang="cs-CZ" sz="1050" dirty="0" smtClean="0"/>
              <a:t>http://upload.wikimedia.org/wikipedia/commons/5/5e/Inductor.jpg</a:t>
            </a:r>
          </a:p>
        </p:txBody>
      </p:sp>
    </p:spTree>
    <p:extLst>
      <p:ext uri="{BB962C8B-B14F-4D97-AF65-F5344CB8AC3E}">
        <p14:creationId xmlns:p14="http://schemas.microsoft.com/office/powerpoint/2010/main" val="1589148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C00000"/>
                </a:solidFill>
              </a:rPr>
              <a:t>D</a:t>
            </a:r>
            <a:endParaRPr lang="cs-CZ" sz="66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Stroj na výrobu stejnosměrného proudu.</a:t>
            </a:r>
          </a:p>
          <a:p>
            <a:r>
              <a:rPr lang="cs-CZ" dirty="0" smtClean="0"/>
              <a:t>Používá se v obloukových pecích, k pohonu tramvají nebo trolejbusů.</a:t>
            </a:r>
          </a:p>
          <a:p>
            <a:pPr marL="0" indent="0">
              <a:buNone/>
            </a:pPr>
            <a:r>
              <a:rPr lang="cs-CZ" sz="1050" dirty="0" smtClean="0"/>
              <a:t>            http://upload.wikimedia.org/wikipedia/commons/b/bd/Kommutator_universalmotor_stab.jpg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5354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1930226"/>
          </a:xfrm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C00000"/>
                </a:solidFill>
              </a:rPr>
              <a:t>E</a:t>
            </a:r>
            <a:endParaRPr lang="cs-CZ" sz="66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01008"/>
            <a:ext cx="8229600" cy="2625155"/>
          </a:xfrm>
        </p:spPr>
        <p:txBody>
          <a:bodyPr/>
          <a:lstStyle/>
          <a:p>
            <a:r>
              <a:rPr lang="cs-CZ" dirty="0" smtClean="0"/>
              <a:t>Jak se říká vzniku elektrického napětí způsobeného změnou magnetického pole?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1902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>
                <a:solidFill>
                  <a:srgbClr val="C00000"/>
                </a:solidFill>
              </a:rPr>
              <a:t>F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nglický fyzik a chemik (1791-1867)</a:t>
            </a:r>
          </a:p>
          <a:p>
            <a:r>
              <a:rPr lang="cs-CZ" dirty="0"/>
              <a:t>o</a:t>
            </a:r>
            <a:r>
              <a:rPr lang="cs-CZ" dirty="0" smtClean="0"/>
              <a:t>bjevil elektromagnetickou indukci</a:t>
            </a:r>
          </a:p>
          <a:p>
            <a:r>
              <a:rPr lang="cs-CZ" dirty="0"/>
              <a:t>z</a:t>
            </a:r>
            <a:r>
              <a:rPr lang="cs-CZ" dirty="0" smtClean="0"/>
              <a:t>jistil, že velikost indukovaného napětí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ve vodiči je přímo úměrná rychlosti změny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magnetického pole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1050" dirty="0" smtClean="0"/>
              <a:t>http://upload.wikimedia.org/wikipedia/commons/9/9c/Michael_Faraday_-_Project_Gutenberg_eText_13103.jpg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784632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C00000"/>
                </a:solidFill>
              </a:rPr>
              <a:t>G</a:t>
            </a:r>
            <a:endParaRPr lang="cs-CZ" sz="66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troje, které přeměňují mechanickou energii na elektrickou (alternátory, dynama)</a:t>
            </a:r>
          </a:p>
          <a:p>
            <a:r>
              <a:rPr lang="cs-CZ" dirty="0"/>
              <a:t>v</a:t>
            </a:r>
            <a:r>
              <a:rPr lang="cs-CZ" dirty="0" smtClean="0"/>
              <a:t>yužívají k tomu elektromagnetickou indukci</a:t>
            </a:r>
          </a:p>
          <a:p>
            <a:pPr marL="0" indent="0">
              <a:buNone/>
            </a:pPr>
            <a:r>
              <a:rPr lang="cs-CZ" sz="1050" dirty="0" smtClean="0"/>
              <a:t>            http://upload.wikimedia.org/wikipedia/commons/7/74/Gorskii_04414u.jpg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2872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>
                <a:solidFill>
                  <a:srgbClr val="C00000"/>
                </a:solidFill>
              </a:rPr>
              <a:t>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ednotkou frekvence střídavého proudu je ……….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6621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C00000"/>
                </a:solidFill>
              </a:rPr>
              <a:t>I</a:t>
            </a:r>
            <a:endParaRPr lang="cs-CZ" sz="66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3633267"/>
          </a:xfrm>
        </p:spPr>
        <p:txBody>
          <a:bodyPr/>
          <a:lstStyle/>
          <a:p>
            <a:r>
              <a:rPr lang="cs-CZ" dirty="0" smtClean="0"/>
              <a:t>Napětí i proud, které vznikají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při elektromagnetické indukci se nazývají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……… napětí a ………..proud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7208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C00000"/>
                </a:solidFill>
              </a:rPr>
              <a:t>J</a:t>
            </a:r>
            <a:endParaRPr lang="cs-CZ" sz="66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c</a:t>
            </a:r>
            <a:r>
              <a:rPr lang="cs-CZ" dirty="0" smtClean="0"/>
              <a:t>hrání elektrické spotřebiče před zkratem nebo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před dlouhodobým proudovým přetížením</a:t>
            </a:r>
          </a:p>
          <a:p>
            <a:r>
              <a:rPr lang="cs-CZ" dirty="0"/>
              <a:t>l</a:t>
            </a:r>
            <a:r>
              <a:rPr lang="cs-CZ" dirty="0" smtClean="0"/>
              <a:t>ze znovu zapnout a obnovit</a:t>
            </a:r>
          </a:p>
          <a:p>
            <a:pPr marL="0" indent="0">
              <a:buNone/>
            </a:pPr>
            <a:r>
              <a:rPr lang="cs-CZ" dirty="0" smtClean="0"/>
              <a:t>    tak dodávku proudu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1050" dirty="0" smtClean="0"/>
              <a:t>           http://upload.wikimedia.org/wikipedia/commons/f/fd/Jtecul.jpg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2438982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C00000"/>
                </a:solidFill>
              </a:rPr>
              <a:t>K</a:t>
            </a:r>
            <a:endParaRPr lang="cs-CZ" sz="6600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/>
                  <a:t>p</a:t>
                </a:r>
                <a:r>
                  <a:rPr lang="cs-CZ" dirty="0" smtClean="0"/>
                  <a:t>očet period střídavého proudu za 1 sekundu se nazývá </a:t>
                </a:r>
                <a:r>
                  <a:rPr lang="cs-CZ" u="sng" dirty="0" smtClean="0"/>
                  <a:t>frekvence</a:t>
                </a:r>
                <a:r>
                  <a:rPr lang="cs-CZ" dirty="0" smtClean="0"/>
                  <a:t> nebo-</a:t>
                </a:r>
                <a:r>
                  <a:rPr lang="cs-CZ" dirty="0" err="1" smtClean="0"/>
                  <a:t>li</a:t>
                </a:r>
                <a:r>
                  <a:rPr lang="cs-CZ" dirty="0" smtClean="0"/>
                  <a:t> ………….. .</a:t>
                </a:r>
              </a:p>
              <a:p>
                <a:r>
                  <a:rPr lang="cs-CZ" dirty="0"/>
                  <a:t> </a:t>
                </a:r>
                <a:r>
                  <a:rPr lang="cs-CZ" dirty="0" smtClean="0"/>
                  <a:t>f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𝑇</m:t>
                        </m:r>
                      </m:den>
                    </m:f>
                    <m:r>
                      <a:rPr lang="cs-CZ" b="0" i="0" smtClean="0">
                        <a:latin typeface="Cambria Math"/>
                      </a:rPr>
                      <m:t>      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 r="-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38795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C00000"/>
                </a:solidFill>
              </a:rPr>
              <a:t>M</a:t>
            </a:r>
            <a:endParaRPr lang="cs-CZ" sz="66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olem vodiče s elektrickým proudem je ………..</a:t>
            </a:r>
          </a:p>
          <a:p>
            <a:pPr marL="0" indent="0">
              <a:buNone/>
            </a:pPr>
            <a:r>
              <a:rPr lang="cs-CZ" dirty="0" smtClean="0"/>
              <a:t>    pole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3705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C00000"/>
                </a:solidFill>
              </a:rPr>
              <a:t>N</a:t>
            </a:r>
            <a:endParaRPr lang="cs-CZ" sz="66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………. Tesla, srbský fyzik (1856-1943)</a:t>
            </a:r>
          </a:p>
          <a:p>
            <a:r>
              <a:rPr lang="cs-CZ" dirty="0"/>
              <a:t>p</a:t>
            </a:r>
            <a:r>
              <a:rPr lang="cs-CZ" dirty="0" smtClean="0"/>
              <a:t>obýval i zemřel v USA</a:t>
            </a:r>
          </a:p>
          <a:p>
            <a:r>
              <a:rPr lang="cs-CZ" dirty="0" smtClean="0"/>
              <a:t>zabýval se elektrodynamikou</a:t>
            </a:r>
          </a:p>
          <a:p>
            <a:r>
              <a:rPr lang="cs-CZ" dirty="0"/>
              <a:t>v</a:t>
            </a:r>
            <a:r>
              <a:rPr lang="cs-CZ" dirty="0" smtClean="0"/>
              <a:t>ynalezl Teslův transformátor,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zařízení, které může vytvořit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napětí až několik milionů voltů</a:t>
            </a:r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sz="1100" dirty="0"/>
              <a:t> </a:t>
            </a:r>
            <a:r>
              <a:rPr lang="cs-CZ" sz="1100" dirty="0" smtClean="0"/>
              <a:t>           http</a:t>
            </a:r>
            <a:r>
              <a:rPr lang="cs-CZ" sz="1100" dirty="0"/>
              <a:t>://upload.wikimedia.org/wikipedia/commons/d/d4/N.Tesla.JPG</a:t>
            </a:r>
          </a:p>
        </p:txBody>
      </p:sp>
    </p:spTree>
    <p:extLst>
      <p:ext uri="{BB962C8B-B14F-4D97-AF65-F5344CB8AC3E}">
        <p14:creationId xmlns:p14="http://schemas.microsoft.com/office/powerpoint/2010/main" val="1537575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>
                <a:solidFill>
                  <a:srgbClr val="C00000"/>
                </a:solidFill>
              </a:rPr>
              <a:t>P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Jsme-li přítomni úrazu elektrickým proudem, jsme povinni postiženému poskytnout …………. ………….. . </a:t>
            </a:r>
          </a:p>
          <a:p>
            <a:r>
              <a:rPr lang="cs-CZ" dirty="0" smtClean="0"/>
              <a:t>V případě potřeby voláme lékařskou pomoc 155.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7165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cs-CZ" sz="6600" dirty="0">
                <a:solidFill>
                  <a:srgbClr val="C00000"/>
                </a:solidFill>
              </a:rPr>
              <a:t>Q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0928"/>
            <a:ext cx="8229600" cy="3345235"/>
          </a:xfrm>
        </p:spPr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načka fyzikální veličiny ………., jejíž jednotkou je C (Coulomb)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8024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C00000"/>
                </a:solidFill>
              </a:rPr>
              <a:t>R</a:t>
            </a:r>
            <a:endParaRPr lang="cs-CZ" sz="66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Elektromotor je založen na otáčení cívky s proudem v magnetickém poli. Je to stroj, ve kterém se mění elektrická energie na pohybovou energii. Otáčivá část se nazývá ………., nepohyblivá část STATOR 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</a:t>
            </a:r>
          </a:p>
          <a:p>
            <a:endParaRPr lang="cs-CZ" sz="1050" dirty="0"/>
          </a:p>
          <a:p>
            <a:pPr marL="0" indent="0">
              <a:buNone/>
            </a:pPr>
            <a:r>
              <a:rPr lang="cs-CZ" sz="1050" dirty="0" smtClean="0"/>
              <a:t>          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sz="1050" dirty="0"/>
              <a:t> </a:t>
            </a:r>
            <a:r>
              <a:rPr lang="cs-CZ" sz="1050" dirty="0" smtClean="0"/>
              <a:t>                                                                                                                               http://upload.wikimedia.org/wikipedia/commons/3/3a/Silniki_by_Zureks.jpg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1302493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C00000"/>
                </a:solidFill>
              </a:rPr>
              <a:t>S</a:t>
            </a:r>
            <a:endParaRPr lang="cs-CZ" sz="66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3705275"/>
          </a:xfrm>
        </p:spPr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řivka znázorňující časový průběh střídavého proudu v cívce otáčející se v magnetickém poli má tvar 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8426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C00000"/>
                </a:solidFill>
              </a:rPr>
              <a:t>T</a:t>
            </a:r>
            <a:endParaRPr lang="cs-CZ" sz="66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r>
              <a:rPr lang="cs-CZ" dirty="0" smtClean="0"/>
              <a:t>Zařízení, které umožňuje měnit střídavé napětí na jiné napětí se stejnou frekvencí</a:t>
            </a:r>
          </a:p>
          <a:p>
            <a:r>
              <a:rPr lang="cs-CZ" dirty="0"/>
              <a:t>s</a:t>
            </a:r>
            <a:r>
              <a:rPr lang="cs-CZ" dirty="0" smtClean="0"/>
              <a:t>kládá se ze dvou cívek na společném jádře</a:t>
            </a:r>
          </a:p>
          <a:p>
            <a:pPr marL="0" indent="0">
              <a:buNone/>
            </a:pPr>
            <a:r>
              <a:rPr lang="cs-CZ" sz="1050" dirty="0" smtClean="0"/>
              <a:t>                                                                                       http://upload.wikimedia.org/wikipedia/commons/a/a3/Trafostation_Alter_Hellweg_IMGP4722.jpg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1308739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C00000"/>
                </a:solidFill>
              </a:rPr>
              <a:t>V</a:t>
            </a:r>
            <a:endParaRPr lang="cs-CZ" sz="66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3633267"/>
          </a:xfrm>
        </p:spPr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ezi svorkami sekundární cívky transformátoru můžeme voltmetrem naměřit </a:t>
            </a:r>
            <a:r>
              <a:rPr lang="cs-CZ" smtClean="0"/>
              <a:t>…………… napětí U₂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7822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052736"/>
            <a:ext cx="8229600" cy="1930226"/>
          </a:xfrm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C00000"/>
                </a:solidFill>
              </a:rPr>
              <a:t>W</a:t>
            </a:r>
            <a:endParaRPr lang="cs-CZ" sz="66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440757"/>
            <a:ext cx="8229600" cy="3417243"/>
          </a:xfrm>
        </p:spPr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ednotka elektrického výkonu (příkonu)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6297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C00000"/>
                </a:solidFill>
              </a:rPr>
              <a:t>Z</a:t>
            </a:r>
            <a:endParaRPr lang="cs-CZ" sz="66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ařízení, ve kterém se používá elektromagnet</a:t>
            </a:r>
          </a:p>
          <a:p>
            <a:pPr marL="0" indent="0">
              <a:buNone/>
            </a:pPr>
            <a:r>
              <a:rPr lang="cs-CZ" sz="1050" dirty="0" smtClean="0"/>
              <a:t>           http://upload.wikimedia.org/wikipedia/commons/e/e5/DoorBell_002.jpg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36776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47500" lnSpcReduction="20000"/>
          </a:bodyPr>
          <a:lstStyle/>
          <a:p>
            <a:r>
              <a:rPr lang="cs-CZ" dirty="0" smtClean="0"/>
              <a:t>A – </a:t>
            </a:r>
            <a:r>
              <a:rPr lang="cs-CZ" dirty="0" err="1" smtClean="0"/>
              <a:t>Andre</a:t>
            </a:r>
            <a:r>
              <a:rPr lang="cs-CZ" dirty="0" smtClean="0"/>
              <a:t> Marie Ampére</a:t>
            </a:r>
          </a:p>
          <a:p>
            <a:r>
              <a:rPr lang="cs-CZ" dirty="0" smtClean="0"/>
              <a:t>B – bezpečnost</a:t>
            </a:r>
          </a:p>
          <a:p>
            <a:r>
              <a:rPr lang="cs-CZ" dirty="0" smtClean="0"/>
              <a:t>C – cívka</a:t>
            </a:r>
          </a:p>
          <a:p>
            <a:r>
              <a:rPr lang="cs-CZ" dirty="0" smtClean="0"/>
              <a:t>D – dynamo</a:t>
            </a:r>
          </a:p>
          <a:p>
            <a:r>
              <a:rPr lang="cs-CZ" dirty="0" smtClean="0"/>
              <a:t>E – elektromagnetická indukce</a:t>
            </a:r>
          </a:p>
          <a:p>
            <a:r>
              <a:rPr lang="cs-CZ" dirty="0" smtClean="0"/>
              <a:t>F – Michael Faraday</a:t>
            </a:r>
          </a:p>
          <a:p>
            <a:r>
              <a:rPr lang="cs-CZ" dirty="0" smtClean="0"/>
              <a:t>G – generátor</a:t>
            </a:r>
          </a:p>
          <a:p>
            <a:r>
              <a:rPr lang="cs-CZ" dirty="0" smtClean="0"/>
              <a:t>H – hertz</a:t>
            </a:r>
          </a:p>
          <a:p>
            <a:r>
              <a:rPr lang="cs-CZ" dirty="0" smtClean="0"/>
              <a:t>I – indukovaný</a:t>
            </a:r>
          </a:p>
          <a:p>
            <a:r>
              <a:rPr lang="cs-CZ" dirty="0" smtClean="0"/>
              <a:t>K – kmitočet</a:t>
            </a:r>
          </a:p>
          <a:p>
            <a:r>
              <a:rPr lang="cs-CZ" dirty="0" smtClean="0"/>
              <a:t>M – magnetické</a:t>
            </a:r>
          </a:p>
          <a:p>
            <a:r>
              <a:rPr lang="cs-CZ" dirty="0" smtClean="0"/>
              <a:t>N – Nikola</a:t>
            </a:r>
          </a:p>
          <a:p>
            <a:r>
              <a:rPr lang="cs-CZ" dirty="0" smtClean="0"/>
              <a:t>P – první pomoc</a:t>
            </a:r>
          </a:p>
          <a:p>
            <a:r>
              <a:rPr lang="cs-CZ" dirty="0" smtClean="0"/>
              <a:t>Q – elektrický náboj</a:t>
            </a:r>
          </a:p>
          <a:p>
            <a:r>
              <a:rPr lang="cs-CZ" dirty="0" smtClean="0"/>
              <a:t>R – rotor</a:t>
            </a:r>
          </a:p>
          <a:p>
            <a:r>
              <a:rPr lang="cs-CZ" dirty="0" smtClean="0"/>
              <a:t>S – sinusoida</a:t>
            </a:r>
          </a:p>
          <a:p>
            <a:r>
              <a:rPr lang="cs-CZ" dirty="0" smtClean="0"/>
              <a:t>T – transformátor</a:t>
            </a:r>
          </a:p>
          <a:p>
            <a:r>
              <a:rPr lang="cs-CZ" dirty="0" smtClean="0"/>
              <a:t>V – výstupní</a:t>
            </a:r>
          </a:p>
          <a:p>
            <a:r>
              <a:rPr lang="cs-CZ" dirty="0" smtClean="0"/>
              <a:t>W – watt</a:t>
            </a:r>
          </a:p>
          <a:p>
            <a:r>
              <a:rPr lang="cs-CZ" dirty="0" smtClean="0"/>
              <a:t>Z – elektrický zvonek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0266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4257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302</TotalTime>
  <Words>650</Words>
  <Application>Microsoft Office PowerPoint</Application>
  <PresentationFormat>Předvádění na obrazovce (4:3)</PresentationFormat>
  <Paragraphs>152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Motiv systému Office</vt:lpstr>
      <vt:lpstr>Prezentace aplikace PowerPoint</vt:lpstr>
      <vt:lpstr>Prezentace aplikace PowerPoint</vt:lpstr>
      <vt:lpstr>Prezentace aplikace PowerPoint</vt:lpstr>
      <vt:lpstr>AZ KVÍZ</vt:lpstr>
      <vt:lpstr>Prezentace aplikace PowerPoint</vt:lpstr>
      <vt:lpstr>A</vt:lpstr>
      <vt:lpstr>B</vt:lpstr>
      <vt:lpstr>C</vt:lpstr>
      <vt:lpstr>D</vt:lpstr>
      <vt:lpstr>E</vt:lpstr>
      <vt:lpstr>F</vt:lpstr>
      <vt:lpstr>G</vt:lpstr>
      <vt:lpstr>H</vt:lpstr>
      <vt:lpstr>I</vt:lpstr>
      <vt:lpstr>J</vt:lpstr>
      <vt:lpstr>K</vt:lpstr>
      <vt:lpstr>M</vt:lpstr>
      <vt:lpstr>N</vt:lpstr>
      <vt:lpstr>P</vt:lpstr>
      <vt:lpstr>Q</vt:lpstr>
      <vt:lpstr>R</vt:lpstr>
      <vt:lpstr>S</vt:lpstr>
      <vt:lpstr>T</vt:lpstr>
      <vt:lpstr>V</vt:lpstr>
      <vt:lpstr>W</vt:lpstr>
      <vt:lpstr>Z</vt:lpstr>
      <vt:lpstr>ŘEŠENÍ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AZ KVÍZ</dc:title>
  <dc:creator>pc</dc:creator>
  <cp:lastModifiedBy>pc</cp:lastModifiedBy>
  <cp:revision>32</cp:revision>
  <dcterms:created xsi:type="dcterms:W3CDTF">2012-05-13T12:55:10Z</dcterms:created>
  <dcterms:modified xsi:type="dcterms:W3CDTF">2012-06-20T03:44:16Z</dcterms:modified>
</cp:coreProperties>
</file>