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skupiny 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skupiny mě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024349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třídy ZŠ</a:t>
            </a:r>
          </a:p>
          <a:p>
            <a:r>
              <a:rPr lang="cs-CZ" dirty="0" smtClean="0"/>
              <a:t>je vhodný pro použití na interaktivní tabuli a jako pracovní list</a:t>
            </a:r>
          </a:p>
          <a:p>
            <a:r>
              <a:rPr lang="cs-CZ" dirty="0" smtClean="0"/>
              <a:t>procvičuje získané pravopisné vědomosti o psaní skupiny 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57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NAPIŠ SLOVA VEDLE OBRÁZKŮ</a:t>
            </a:r>
            <a:endParaRPr lang="cs-CZ" b="1" u="sng" dirty="0"/>
          </a:p>
        </p:txBody>
      </p:sp>
      <p:pic>
        <p:nvPicPr>
          <p:cNvPr id="1026" name="Picture 2" descr="C:\Users\Irena\AppData\Local\Microsoft\Windows\Temporary Internet Files\Content.IE5\45LCRWKN\MC90023222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1012059" cy="981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rena\AppData\Local\Microsoft\Windows\Temporary Internet Files\Content.IE5\IMDX1VHW\MC900019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1786729" cy="99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IMDX1VHW\MC9004315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17" y="4725144"/>
            <a:ext cx="1143261" cy="114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IMDX1VHW\MC9000068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6107"/>
            <a:ext cx="1096728" cy="144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rena\AppData\Local\Microsoft\Windows\Temporary Internet Files\Content.IE5\42MYQ0C5\MC90044128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498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rena\AppData\Local\Microsoft\Windows\Temporary Internet Files\Content.IE5\C3Y3DI28\MC9000787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803" y="4725144"/>
            <a:ext cx="845989" cy="106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92578" y="2564904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3331" y="3964414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99037" y="5416621"/>
            <a:ext cx="2723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2749570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3964414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3640" y="5416621"/>
            <a:ext cx="2492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66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VYZNAČ SLABIČNOU A HLÁSKOVOU STAVBU SLOVA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samozřejmě     Mělník    měsíc    téměř    měřit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v</a:t>
            </a:r>
            <a:r>
              <a:rPr lang="cs-CZ" dirty="0" smtClean="0">
                <a:solidFill>
                  <a:schemeClr val="tx2"/>
                </a:solidFill>
              </a:rPr>
              <a:t>yměnit    směnárna    kromě    zemětřesení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ěsto    v domě    měkký    Bartoloměj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42MYQ0C5\MC900232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088" y="4941168"/>
            <a:ext cx="1443390" cy="147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069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DOPLŇUJ SKUPINU MĚ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Pepík </a:t>
            </a:r>
            <a:r>
              <a:rPr lang="cs-CZ" dirty="0" err="1" smtClean="0">
                <a:solidFill>
                  <a:srgbClr val="00B050"/>
                </a:solidFill>
              </a:rPr>
              <a:t>nes__l</a:t>
            </a:r>
            <a:r>
              <a:rPr lang="cs-CZ" dirty="0" smtClean="0">
                <a:solidFill>
                  <a:srgbClr val="00B050"/>
                </a:solidFill>
              </a:rPr>
              <a:t> odpoledne ven. Musíme trénovat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pa</a:t>
            </a:r>
            <a:r>
              <a:rPr lang="cs-CZ" dirty="0" smtClean="0">
                <a:solidFill>
                  <a:srgbClr val="00B050"/>
                </a:solidFill>
              </a:rPr>
              <a:t>__ť. V posteli jsou __</a:t>
            </a:r>
            <a:r>
              <a:rPr lang="cs-CZ" dirty="0" err="1" smtClean="0">
                <a:solidFill>
                  <a:srgbClr val="00B050"/>
                </a:solidFill>
              </a:rPr>
              <a:t>kké</a:t>
            </a:r>
            <a:r>
              <a:rPr lang="cs-CZ" dirty="0" smtClean="0">
                <a:solidFill>
                  <a:srgbClr val="00B050"/>
                </a:solidFill>
              </a:rPr>
              <a:t> peřiny. Náš soused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se jmenuje __</a:t>
            </a:r>
            <a:r>
              <a:rPr lang="cs-CZ" dirty="0" err="1" smtClean="0">
                <a:solidFill>
                  <a:srgbClr val="00B050"/>
                </a:solidFill>
              </a:rPr>
              <a:t>chura</a:t>
            </a:r>
            <a:r>
              <a:rPr lang="cs-CZ" dirty="0" smtClean="0">
                <a:solidFill>
                  <a:srgbClr val="00B050"/>
                </a:solidFill>
              </a:rPr>
              <a:t>. V tomto __stě je krásné 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ná</a:t>
            </a:r>
            <a:r>
              <a:rPr lang="cs-CZ" dirty="0" smtClean="0">
                <a:solidFill>
                  <a:srgbClr val="00B050"/>
                </a:solidFill>
              </a:rPr>
              <a:t>__stí. Jana __la narozeniny.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4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95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71</TotalTime>
  <Words>133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NAPIŠ SLOVA VEDLE OBRÁZKŮ</vt:lpstr>
      <vt:lpstr>VYZNAČ SLABIČNOU A HLÁSKOVOU STAVBU SLOVA</vt:lpstr>
      <vt:lpstr>DOPLŇUJ SKUPINU MĚ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9</cp:revision>
  <dcterms:created xsi:type="dcterms:W3CDTF">2012-02-08T16:32:24Z</dcterms:created>
  <dcterms:modified xsi:type="dcterms:W3CDTF">2012-03-15T18:42:26Z</dcterms:modified>
</cp:coreProperties>
</file>